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70" r:id="rId7"/>
    <p:sldId id="260" r:id="rId8"/>
    <p:sldId id="275" r:id="rId9"/>
    <p:sldId id="272" r:id="rId10"/>
    <p:sldId id="266" r:id="rId11"/>
    <p:sldId id="259" r:id="rId12"/>
    <p:sldId id="261" r:id="rId13"/>
    <p:sldId id="262" r:id="rId14"/>
    <p:sldId id="263" r:id="rId15"/>
    <p:sldId id="269" r:id="rId16"/>
    <p:sldId id="276" r:id="rId17"/>
    <p:sldId id="277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5C0BBA-C184-440A-A8F3-246DBA48F1DD}" v="1162" dt="2025-04-18T16:52:32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ppen, Amy Joanne" userId="5c078493-6bd9-4261-9568-4897dffc370c" providerId="ADAL" clId="{EF5C0BBA-C184-440A-A8F3-246DBA48F1DD}"/>
    <pc:docChg chg="undo redo custSel addSld delSld modSld sldOrd modMainMaster">
      <pc:chgData name="Crippen, Amy Joanne" userId="5c078493-6bd9-4261-9568-4897dffc370c" providerId="ADAL" clId="{EF5C0BBA-C184-440A-A8F3-246DBA48F1DD}" dt="2025-04-18T17:00:31.849" v="2042"/>
      <pc:docMkLst>
        <pc:docMk/>
      </pc:docMkLst>
      <pc:sldChg chg="addSp delSp modSp mod modTransition setBg addAnim modAnim">
        <pc:chgData name="Crippen, Amy Joanne" userId="5c078493-6bd9-4261-9568-4897dffc370c" providerId="ADAL" clId="{EF5C0BBA-C184-440A-A8F3-246DBA48F1DD}" dt="2025-04-18T12:12:40.593" v="1482" actId="20577"/>
        <pc:sldMkLst>
          <pc:docMk/>
          <pc:sldMk cId="0" sldId="256"/>
        </pc:sldMkLst>
        <pc:spChg chg="mod">
          <ac:chgData name="Crippen, Amy Joanne" userId="5c078493-6bd9-4261-9568-4897dffc370c" providerId="ADAL" clId="{EF5C0BBA-C184-440A-A8F3-246DBA48F1DD}" dt="2025-04-18T12:12:40.593" v="1482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3" creationId="{00000000-0000-0000-0000-000000000000}"/>
          </ac:spMkLst>
        </pc:spChg>
        <pc:spChg chg="add">
          <ac:chgData name="Crippen, Amy Joanne" userId="5c078493-6bd9-4261-9568-4897dffc370c" providerId="ADAL" clId="{EF5C0BBA-C184-440A-A8F3-246DBA48F1DD}" dt="2025-04-17T17:06:58.565" v="10" actId="26606"/>
          <ac:spMkLst>
            <pc:docMk/>
            <pc:sldMk cId="0" sldId="256"/>
            <ac:spMk id="8" creationId="{43C48B49-6135-48B6-AC0F-97E5D8D1F03F}"/>
          </ac:spMkLst>
        </pc:spChg>
        <pc:spChg chg="add">
          <ac:chgData name="Crippen, Amy Joanne" userId="5c078493-6bd9-4261-9568-4897dffc370c" providerId="ADAL" clId="{EF5C0BBA-C184-440A-A8F3-246DBA48F1DD}" dt="2025-04-17T17:06:58.565" v="10" actId="26606"/>
          <ac:spMkLst>
            <pc:docMk/>
            <pc:sldMk cId="0" sldId="256"/>
            <ac:spMk id="10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16:44.423" v="97" actId="26606"/>
          <ac:spMkLst>
            <pc:docMk/>
            <pc:sldMk cId="0" sldId="256"/>
            <ac:spMk id="12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16:44.423" v="97" actId="26606"/>
          <ac:spMkLst>
            <pc:docMk/>
            <pc:sldMk cId="0" sldId="256"/>
            <ac:spMk id="14" creationId="{F256AC18-FB41-4977-8B0C-F5082335AB7D}"/>
          </ac:spMkLst>
        </pc:spChg>
        <pc:spChg chg="add del">
          <ac:chgData name="Crippen, Amy Joanne" userId="5c078493-6bd9-4261-9568-4897dffc370c" providerId="ADAL" clId="{EF5C0BBA-C184-440A-A8F3-246DBA48F1DD}" dt="2025-04-17T17:16:44.423" v="97" actId="26606"/>
          <ac:spMkLst>
            <pc:docMk/>
            <pc:sldMk cId="0" sldId="256"/>
            <ac:spMk id="16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3:34.119" v="128" actId="26606"/>
          <ac:spMkLst>
            <pc:docMk/>
            <pc:sldMk cId="0" sldId="256"/>
            <ac:spMk id="21" creationId="{6F5A5072-7B47-4D32-B52A-4EBBF590B8A5}"/>
          </ac:spMkLst>
        </pc:spChg>
        <pc:spChg chg="add del">
          <ac:chgData name="Crippen, Amy Joanne" userId="5c078493-6bd9-4261-9568-4897dffc370c" providerId="ADAL" clId="{EF5C0BBA-C184-440A-A8F3-246DBA48F1DD}" dt="2025-04-17T17:33:34.130" v="129" actId="26606"/>
          <ac:spMkLst>
            <pc:docMk/>
            <pc:sldMk cId="0" sldId="256"/>
            <ac:spMk id="23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33:34.130" v="129" actId="26606"/>
          <ac:spMkLst>
            <pc:docMk/>
            <pc:sldMk cId="0" sldId="256"/>
            <ac:spMk id="25" creationId="{6016219D-510E-4184-9090-6D5578A87BD1}"/>
          </ac:spMkLst>
        </pc:spChg>
        <pc:spChg chg="add del">
          <ac:chgData name="Crippen, Amy Joanne" userId="5c078493-6bd9-4261-9568-4897dffc370c" providerId="ADAL" clId="{EF5C0BBA-C184-440A-A8F3-246DBA48F1DD}" dt="2025-04-17T17:33:34.130" v="129" actId="26606"/>
          <ac:spMkLst>
            <pc:docMk/>
            <pc:sldMk cId="0" sldId="256"/>
            <ac:spMk id="27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3:34.130" v="129" actId="26606"/>
          <ac:spMkLst>
            <pc:docMk/>
            <pc:sldMk cId="0" sldId="256"/>
            <ac:spMk id="29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3:34.130" v="129" actId="26606"/>
          <ac:spMkLst>
            <pc:docMk/>
            <pc:sldMk cId="0" sldId="256"/>
            <ac:spMk id="31" creationId="{C29501E6-A978-4A61-9689-9085AF97A53A}"/>
          </ac:spMkLst>
        </pc:spChg>
        <pc:spChg chg="add del">
          <ac:chgData name="Crippen, Amy Joanne" userId="5c078493-6bd9-4261-9568-4897dffc370c" providerId="ADAL" clId="{EF5C0BBA-C184-440A-A8F3-246DBA48F1DD}" dt="2025-04-17T17:33:34.119" v="128" actId="26606"/>
          <ac:spMkLst>
            <pc:docMk/>
            <pc:sldMk cId="0" sldId="256"/>
            <ac:spMk id="36" creationId="{4D24BFD5-D814-402B-B6C4-EEF6AE14B0F2}"/>
          </ac:spMkLst>
        </pc:spChg>
        <pc:spChg chg="add del">
          <ac:chgData name="Crippen, Amy Joanne" userId="5c078493-6bd9-4261-9568-4897dffc370c" providerId="ADAL" clId="{EF5C0BBA-C184-440A-A8F3-246DBA48F1DD}" dt="2025-04-17T17:33:34.119" v="128" actId="26606"/>
          <ac:spMkLst>
            <pc:docMk/>
            <pc:sldMk cId="0" sldId="256"/>
            <ac:spMk id="38" creationId="{36FED7E8-9A97-475F-9FA4-113410D4433B}"/>
          </ac:spMkLst>
        </pc:spChg>
        <pc:spChg chg="add del">
          <ac:chgData name="Crippen, Amy Joanne" userId="5c078493-6bd9-4261-9568-4897dffc370c" providerId="ADAL" clId="{EF5C0BBA-C184-440A-A8F3-246DBA48F1DD}" dt="2025-04-17T17:33:34.119" v="128" actId="26606"/>
          <ac:spMkLst>
            <pc:docMk/>
            <pc:sldMk cId="0" sldId="256"/>
            <ac:spMk id="40" creationId="{2A39B854-4B6C-4F7F-A602-6F97770CED70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2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3" creationId="{6F5A5072-7B47-4D32-B52A-4EBBF590B8A5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4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5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6" creationId="{C29501E6-A978-4A61-9689-9085AF97A53A}"/>
          </ac:spMkLst>
        </pc:spChg>
        <pc:spChg chg="add del">
          <ac:chgData name="Crippen, Amy Joanne" userId="5c078493-6bd9-4261-9568-4897dffc370c" providerId="ADAL" clId="{EF5C0BBA-C184-440A-A8F3-246DBA48F1DD}" dt="2025-04-17T17:35:58.978" v="154" actId="26606"/>
          <ac:spMkLst>
            <pc:docMk/>
            <pc:sldMk cId="0" sldId="256"/>
            <ac:spMk id="47" creationId="{6016219D-510E-4184-9090-6D5578A87BD1}"/>
          </ac:spMkLst>
        </pc:spChg>
        <pc:spChg chg="add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49" creationId="{6F5A5072-7B47-4D32-B52A-4EBBF590B8A5}"/>
          </ac:spMkLst>
        </pc:spChg>
        <pc:spChg chg="add del">
          <ac:chgData name="Crippen, Amy Joanne" userId="5c078493-6bd9-4261-9568-4897dffc370c" providerId="ADAL" clId="{EF5C0BBA-C184-440A-A8F3-246DBA48F1DD}" dt="2025-04-18T12:09:16.164" v="1416" actId="26606"/>
          <ac:spMkLst>
            <pc:docMk/>
            <pc:sldMk cId="0" sldId="256"/>
            <ac:spMk id="50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51" creationId="{6016219D-510E-4184-9090-6D5578A87BD1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52" creationId="{43C48B49-6135-48B6-AC0F-97E5D8D1F03F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53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5:44.140" v="149" actId="26606"/>
          <ac:spMkLst>
            <pc:docMk/>
            <pc:sldMk cId="0" sldId="256"/>
            <ac:spMk id="54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55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56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5:44.140" v="149" actId="26606"/>
          <ac:spMkLst>
            <pc:docMk/>
            <pc:sldMk cId="0" sldId="256"/>
            <ac:spMk id="58" creationId="{F256AC18-FB41-4977-8B0C-F5082335AB7D}"/>
          </ac:spMkLst>
        </pc:spChg>
        <pc:spChg chg="add del">
          <ac:chgData name="Crippen, Amy Joanne" userId="5c078493-6bd9-4261-9568-4897dffc370c" providerId="ADAL" clId="{EF5C0BBA-C184-440A-A8F3-246DBA48F1DD}" dt="2025-04-17T17:35:44.140" v="149" actId="26606"/>
          <ac:spMkLst>
            <pc:docMk/>
            <pc:sldMk cId="0" sldId="256"/>
            <ac:spMk id="60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8T12:09:16.164" v="1416" actId="26606"/>
          <ac:spMkLst>
            <pc:docMk/>
            <pc:sldMk cId="0" sldId="256"/>
            <ac:spMk id="62" creationId="{C29501E6-A978-4A61-9689-9085AF97A53A}"/>
          </ac:spMkLst>
        </pc:spChg>
        <pc:spChg chg="add del">
          <ac:chgData name="Crippen, Amy Joanne" userId="5c078493-6bd9-4261-9568-4897dffc370c" providerId="ADAL" clId="{EF5C0BBA-C184-440A-A8F3-246DBA48F1DD}" dt="2025-04-17T17:35:15.833" v="140" actId="26606"/>
          <ac:spMkLst>
            <pc:docMk/>
            <pc:sldMk cId="0" sldId="256"/>
            <ac:spMk id="65" creationId="{943CAA20-3569-4189-9E48-239A229A86CA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66" creationId="{43C48B49-6135-48B6-AC0F-97E5D8D1F03F}"/>
          </ac:spMkLst>
        </pc:spChg>
        <pc:spChg chg="add del">
          <ac:chgData name="Crippen, Amy Joanne" userId="5c078493-6bd9-4261-9568-4897dffc370c" providerId="ADAL" clId="{EF5C0BBA-C184-440A-A8F3-246DBA48F1DD}" dt="2025-04-17T17:35:01.848" v="138" actId="26606"/>
          <ac:spMkLst>
            <pc:docMk/>
            <pc:sldMk cId="0" sldId="256"/>
            <ac:spMk id="67" creationId="{A3363022-C969-41E9-8EB2-E4C94908C1FA}"/>
          </ac:spMkLst>
        </pc:spChg>
        <pc:spChg chg="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68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35:01.848" v="138" actId="26606"/>
          <ac:spMkLst>
            <pc:docMk/>
            <pc:sldMk cId="0" sldId="256"/>
            <ac:spMk id="69" creationId="{8D1AD6B3-BE88-4CEB-BA17-790657CC4729}"/>
          </ac:spMkLst>
        </pc:spChg>
        <pc:spChg chg="add">
          <ac:chgData name="Crippen, Amy Joanne" userId="5c078493-6bd9-4261-9568-4897dffc370c" providerId="ADAL" clId="{EF5C0BBA-C184-440A-A8F3-246DBA48F1DD}" dt="2025-04-18T12:09:16.164" v="1416" actId="26606"/>
          <ac:spMkLst>
            <pc:docMk/>
            <pc:sldMk cId="0" sldId="256"/>
            <ac:spMk id="70" creationId="{F256AC18-FB41-4977-8B0C-F5082335AB7D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71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8T12:09:18.339" v="1417" actId="26606"/>
          <ac:spMkLst>
            <pc:docMk/>
            <pc:sldMk cId="0" sldId="256"/>
            <ac:spMk id="72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5:40.280" v="146" actId="26606"/>
          <ac:spMkLst>
            <pc:docMk/>
            <pc:sldMk cId="0" sldId="256"/>
            <ac:spMk id="73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5:40.280" v="146" actId="26606"/>
          <ac:spMkLst>
            <pc:docMk/>
            <pc:sldMk cId="0" sldId="256"/>
            <ac:spMk id="75" creationId="{C29501E6-A978-4A61-9689-9085AF97A53A}"/>
          </ac:spMkLst>
        </pc:spChg>
        <pc:spChg chg="add del">
          <ac:chgData name="Crippen, Amy Joanne" userId="5c078493-6bd9-4261-9568-4897dffc370c" providerId="ADAL" clId="{EF5C0BBA-C184-440A-A8F3-246DBA48F1DD}" dt="2025-04-17T17:35:15.833" v="140" actId="26606"/>
          <ac:spMkLst>
            <pc:docMk/>
            <pc:sldMk cId="0" sldId="256"/>
            <ac:spMk id="76" creationId="{DA542B6D-E775-4832-91DC-2D20F857813A}"/>
          </ac:spMkLst>
        </pc:spChg>
        <pc:spChg chg="add del">
          <ac:chgData name="Crippen, Amy Joanne" userId="5c078493-6bd9-4261-9568-4897dffc370c" providerId="ADAL" clId="{EF5C0BBA-C184-440A-A8F3-246DBA48F1DD}" dt="2025-04-17T17:35:24.657" v="142" actId="26606"/>
          <ac:spMkLst>
            <pc:docMk/>
            <pc:sldMk cId="0" sldId="256"/>
            <ac:spMk id="78" creationId="{BAD76F3E-3A97-486B-B402-44400A8B9173}"/>
          </ac:spMkLst>
        </pc:spChg>
        <pc:spChg chg="add del">
          <ac:chgData name="Crippen, Amy Joanne" userId="5c078493-6bd9-4261-9568-4897dffc370c" providerId="ADAL" clId="{EF5C0BBA-C184-440A-A8F3-246DBA48F1DD}" dt="2025-04-17T17:35:24.657" v="142" actId="26606"/>
          <ac:spMkLst>
            <pc:docMk/>
            <pc:sldMk cId="0" sldId="256"/>
            <ac:spMk id="79" creationId="{391F6B52-91F4-4AEB-B6DB-29FEBCF28C8B}"/>
          </ac:spMkLst>
        </pc:spChg>
        <pc:spChg chg="add del">
          <ac:chgData name="Crippen, Amy Joanne" userId="5c078493-6bd9-4261-9568-4897dffc370c" providerId="ADAL" clId="{EF5C0BBA-C184-440A-A8F3-246DBA48F1DD}" dt="2025-04-17T17:35:24.657" v="142" actId="26606"/>
          <ac:spMkLst>
            <pc:docMk/>
            <pc:sldMk cId="0" sldId="256"/>
            <ac:spMk id="80" creationId="{2CD6F061-7C53-44F4-9794-953DB70A451B}"/>
          </ac:spMkLst>
        </pc:spChg>
        <pc:spChg chg="add del">
          <ac:chgData name="Crippen, Amy Joanne" userId="5c078493-6bd9-4261-9568-4897dffc370c" providerId="ADAL" clId="{EF5C0BBA-C184-440A-A8F3-246DBA48F1DD}" dt="2025-04-17T17:35:34.439" v="144" actId="26606"/>
          <ac:spMkLst>
            <pc:docMk/>
            <pc:sldMk cId="0" sldId="256"/>
            <ac:spMk id="82" creationId="{5463EB0A-3D7C-4AA5-BFA5-8EE5B4BA5624}"/>
          </ac:spMkLst>
        </pc:spChg>
        <pc:spChg chg="add del">
          <ac:chgData name="Crippen, Amy Joanne" userId="5c078493-6bd9-4261-9568-4897dffc370c" providerId="ADAL" clId="{EF5C0BBA-C184-440A-A8F3-246DBA48F1DD}" dt="2025-04-17T17:35:34.439" v="144" actId="26606"/>
          <ac:spMkLst>
            <pc:docMk/>
            <pc:sldMk cId="0" sldId="256"/>
            <ac:spMk id="83" creationId="{7945AD00-F967-454D-A4B2-39ABA5C88C20}"/>
          </ac:spMkLst>
        </pc:spChg>
        <pc:spChg chg="add del">
          <ac:chgData name="Crippen, Amy Joanne" userId="5c078493-6bd9-4261-9568-4897dffc370c" providerId="ADAL" clId="{EF5C0BBA-C184-440A-A8F3-246DBA48F1DD}" dt="2025-04-17T17:35:34.439" v="144" actId="26606"/>
          <ac:spMkLst>
            <pc:docMk/>
            <pc:sldMk cId="0" sldId="256"/>
            <ac:spMk id="84" creationId="{E9BC5B79-B912-427C-8219-E3E50943FCDE}"/>
          </ac:spMkLst>
        </pc:spChg>
        <pc:spChg chg="add del">
          <ac:chgData name="Crippen, Amy Joanne" userId="5c078493-6bd9-4261-9568-4897dffc370c" providerId="ADAL" clId="{EF5C0BBA-C184-440A-A8F3-246DBA48F1DD}" dt="2025-04-17T17:35:40.280" v="146" actId="26606"/>
          <ac:spMkLst>
            <pc:docMk/>
            <pc:sldMk cId="0" sldId="256"/>
            <ac:spMk id="86" creationId="{6F5A5072-7B47-4D32-B52A-4EBBF590B8A5}"/>
          </ac:spMkLst>
        </pc:spChg>
        <pc:spChg chg="add del">
          <ac:chgData name="Crippen, Amy Joanne" userId="5c078493-6bd9-4261-9568-4897dffc370c" providerId="ADAL" clId="{EF5C0BBA-C184-440A-A8F3-246DBA48F1DD}" dt="2025-04-17T17:35:40.280" v="146" actId="26606"/>
          <ac:spMkLst>
            <pc:docMk/>
            <pc:sldMk cId="0" sldId="256"/>
            <ac:spMk id="87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35:40.280" v="146" actId="26606"/>
          <ac:spMkLst>
            <pc:docMk/>
            <pc:sldMk cId="0" sldId="256"/>
            <ac:spMk id="89" creationId="{AFF4A713-7B75-4B21-90D7-5AB19547C728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91" creationId="{43C48B49-6135-48B6-AC0F-97E5D8D1F03F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92" creationId="{9715DAF0-AE1B-46C9-8A6B-DB2AA05AB91D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93" creationId="{DC631C0B-6DA6-4E57-8231-CE32B3434A7E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94" creationId="{F256AC18-FB41-4977-8B0C-F5082335AB7D}"/>
          </ac:spMkLst>
        </pc:spChg>
        <pc:spChg chg="add del">
          <ac:chgData name="Crippen, Amy Joanne" userId="5c078493-6bd9-4261-9568-4897dffc370c" providerId="ADAL" clId="{EF5C0BBA-C184-440A-A8F3-246DBA48F1DD}" dt="2025-04-17T17:35:43.489" v="148" actId="26606"/>
          <ac:spMkLst>
            <pc:docMk/>
            <pc:sldMk cId="0" sldId="256"/>
            <ac:spMk id="95" creationId="{AFF4A713-7B75-4B21-90D7-5AB19547C728}"/>
          </ac:spMkLst>
        </pc:spChg>
        <pc:picChg chg="add del">
          <ac:chgData name="Crippen, Amy Joanne" userId="5c078493-6bd9-4261-9568-4897dffc370c" providerId="ADAL" clId="{EF5C0BBA-C184-440A-A8F3-246DBA48F1DD}" dt="2025-04-17T17:35:01.848" v="138" actId="26606"/>
          <ac:picMkLst>
            <pc:docMk/>
            <pc:sldMk cId="0" sldId="256"/>
            <ac:picMk id="64" creationId="{80B4696B-6A92-4B52-996A-45E7F776CE88}"/>
          </ac:picMkLst>
        </pc:picChg>
      </pc:sldChg>
      <pc:sldChg chg="addSp delSp modSp mod ord modTransition setBg setClrOvrMap">
        <pc:chgData name="Crippen, Amy Joanne" userId="5c078493-6bd9-4261-9568-4897dffc370c" providerId="ADAL" clId="{EF5C0BBA-C184-440A-A8F3-246DBA48F1DD}" dt="2025-04-17T18:30:08.047" v="595" actId="14100"/>
        <pc:sldMkLst>
          <pc:docMk/>
          <pc:sldMk cId="0" sldId="257"/>
        </pc:sldMkLst>
        <pc:spChg chg="mod">
          <ac:chgData name="Crippen, Amy Joanne" userId="5c078493-6bd9-4261-9568-4897dffc370c" providerId="ADAL" clId="{EF5C0BBA-C184-440A-A8F3-246DBA48F1DD}" dt="2025-04-17T18:30:08.047" v="595" actId="14100"/>
          <ac:spMkLst>
            <pc:docMk/>
            <pc:sldMk cId="0" sldId="257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09:22.040" v="24" actId="26606"/>
          <ac:spMkLst>
            <pc:docMk/>
            <pc:sldMk cId="0" sldId="257"/>
            <ac:spMk id="3" creationId="{00000000-0000-0000-0000-000000000000}"/>
          </ac:spMkLst>
        </pc:spChg>
        <pc:spChg chg="add">
          <ac:chgData name="Crippen, Amy Joanne" userId="5c078493-6bd9-4261-9568-4897dffc370c" providerId="ADAL" clId="{EF5C0BBA-C184-440A-A8F3-246DBA48F1DD}" dt="2025-04-17T17:08:06.770" v="14" actId="26606"/>
          <ac:spMkLst>
            <pc:docMk/>
            <pc:sldMk cId="0" sldId="257"/>
            <ac:spMk id="7" creationId="{3B2E3793-BFE6-45A2-9B7B-E18844431C99}"/>
          </ac:spMkLst>
        </pc:spChg>
        <pc:spChg chg="add del">
          <ac:chgData name="Crippen, Amy Joanne" userId="5c078493-6bd9-4261-9568-4897dffc370c" providerId="ADAL" clId="{EF5C0BBA-C184-440A-A8F3-246DBA48F1DD}" dt="2025-04-17T17:09:22.040" v="24" actId="26606"/>
          <ac:spMkLst>
            <pc:docMk/>
            <pc:sldMk cId="0" sldId="257"/>
            <ac:spMk id="8" creationId="{1B15ED52-F352-441B-82BF-E0EA34836D08}"/>
          </ac:spMkLst>
        </pc:spChg>
        <pc:spChg chg="add del">
          <ac:chgData name="Crippen, Amy Joanne" userId="5c078493-6bd9-4261-9568-4897dffc370c" providerId="ADAL" clId="{EF5C0BBA-C184-440A-A8F3-246DBA48F1DD}" dt="2025-04-17T17:07:57.192" v="13" actId="26606"/>
          <ac:spMkLst>
            <pc:docMk/>
            <pc:sldMk cId="0" sldId="257"/>
            <ac:spMk id="10" creationId="{B50AB553-2A96-4A92-96F2-93548E096954}"/>
          </ac:spMkLst>
        </pc:spChg>
        <pc:spChg chg="add del">
          <ac:chgData name="Crippen, Amy Joanne" userId="5c078493-6bd9-4261-9568-4897dffc370c" providerId="ADAL" clId="{EF5C0BBA-C184-440A-A8F3-246DBA48F1DD}" dt="2025-04-17T17:09:22.040" v="24" actId="26606"/>
          <ac:spMkLst>
            <pc:docMk/>
            <pc:sldMk cId="0" sldId="257"/>
            <ac:spMk id="12" creationId="{BC4C4868-CB8F-4AF9-9CDB-8108F2C19B67}"/>
          </ac:spMkLst>
        </pc:spChg>
        <pc:spChg chg="add del">
          <ac:chgData name="Crippen, Amy Joanne" userId="5c078493-6bd9-4261-9568-4897dffc370c" providerId="ADAL" clId="{EF5C0BBA-C184-440A-A8F3-246DBA48F1DD}" dt="2025-04-17T17:09:22.040" v="24" actId="26606"/>
          <ac:spMkLst>
            <pc:docMk/>
            <pc:sldMk cId="0" sldId="257"/>
            <ac:spMk id="14" creationId="{375E0459-6403-40CD-989D-56A4407CA12E}"/>
          </ac:spMkLst>
        </pc:spChg>
        <pc:spChg chg="add del">
          <ac:chgData name="Crippen, Amy Joanne" userId="5c078493-6bd9-4261-9568-4897dffc370c" providerId="ADAL" clId="{EF5C0BBA-C184-440A-A8F3-246DBA48F1DD}" dt="2025-04-17T17:09:22.040" v="24" actId="26606"/>
          <ac:spMkLst>
            <pc:docMk/>
            <pc:sldMk cId="0" sldId="257"/>
            <ac:spMk id="16" creationId="{53E5B1A8-3AC9-4BD1-9BBC-78CA94F2D1BA}"/>
          </ac:spMkLst>
        </pc:spChg>
        <pc:spChg chg="add del">
          <ac:chgData name="Crippen, Amy Joanne" userId="5c078493-6bd9-4261-9568-4897dffc370c" providerId="ADAL" clId="{EF5C0BBA-C184-440A-A8F3-246DBA48F1DD}" dt="2025-04-17T17:16:57.652" v="100" actId="26606"/>
          <ac:spMkLst>
            <pc:docMk/>
            <pc:sldMk cId="0" sldId="257"/>
            <ac:spMk id="22" creationId="{7517A47C-B2E5-4B79-8061-D74B1311AF6E}"/>
          </ac:spMkLst>
        </pc:spChg>
        <pc:spChg chg="add del">
          <ac:chgData name="Crippen, Amy Joanne" userId="5c078493-6bd9-4261-9568-4897dffc370c" providerId="ADAL" clId="{EF5C0BBA-C184-440A-A8F3-246DBA48F1DD}" dt="2025-04-17T17:16:57.652" v="100" actId="26606"/>
          <ac:spMkLst>
            <pc:docMk/>
            <pc:sldMk cId="0" sldId="257"/>
            <ac:spMk id="24" creationId="{C505E780-2083-4CB5-A42A-5E0E2908ECC3}"/>
          </ac:spMkLst>
        </pc:spChg>
        <pc:spChg chg="add del">
          <ac:chgData name="Crippen, Amy Joanne" userId="5c078493-6bd9-4261-9568-4897dffc370c" providerId="ADAL" clId="{EF5C0BBA-C184-440A-A8F3-246DBA48F1DD}" dt="2025-04-17T17:16:57.652" v="100" actId="26606"/>
          <ac:spMkLst>
            <pc:docMk/>
            <pc:sldMk cId="0" sldId="257"/>
            <ac:spMk id="26" creationId="{D2C0AE1C-0118-41AE-8A10-7CDCBF10E96F}"/>
          </ac:spMkLst>
        </pc:spChg>
        <pc:spChg chg="add del">
          <ac:chgData name="Crippen, Amy Joanne" userId="5c078493-6bd9-4261-9568-4897dffc370c" providerId="ADAL" clId="{EF5C0BBA-C184-440A-A8F3-246DBA48F1DD}" dt="2025-04-17T17:16:57.652" v="100" actId="26606"/>
          <ac:spMkLst>
            <pc:docMk/>
            <pc:sldMk cId="0" sldId="257"/>
            <ac:spMk id="28" creationId="{463EEC44-1BA3-44ED-81FC-A644B04B2A44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33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35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1:31.638" v="306" actId="26606"/>
          <ac:spMkLst>
            <pc:docMk/>
            <pc:sldMk cId="0" sldId="257"/>
            <ac:spMk id="40" creationId="{A3EFF7B1-6CB7-47D1-AD37-B870CA2B2151}"/>
          </ac:spMkLst>
        </pc:spChg>
        <pc:spChg chg="add del">
          <ac:chgData name="Crippen, Amy Joanne" userId="5c078493-6bd9-4261-9568-4897dffc370c" providerId="ADAL" clId="{EF5C0BBA-C184-440A-A8F3-246DBA48F1DD}" dt="2025-04-17T17:51:31.638" v="306" actId="26606"/>
          <ac:spMkLst>
            <pc:docMk/>
            <pc:sldMk cId="0" sldId="257"/>
            <ac:spMk id="42" creationId="{7FA2962B-21B6-4689-A95D-A8FF6ADE47F1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46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51:31.638" v="306" actId="26606"/>
          <ac:spMkLst>
            <pc:docMk/>
            <pc:sldMk cId="0" sldId="257"/>
            <ac:spMk id="58" creationId="{A00D2CE1-35C1-46E6-BD59-CEE668BD90F4}"/>
          </ac:spMkLst>
        </pc:spChg>
        <pc:spChg chg="add del">
          <ac:chgData name="Crippen, Amy Joanne" userId="5c078493-6bd9-4261-9568-4897dffc370c" providerId="ADAL" clId="{EF5C0BBA-C184-440A-A8F3-246DBA48F1DD}" dt="2025-04-17T17:51:31.638" v="306" actId="26606"/>
          <ac:spMkLst>
            <pc:docMk/>
            <pc:sldMk cId="0" sldId="257"/>
            <ac:spMk id="66" creationId="{E18403B7-F2C7-4C07-8522-21C31910902C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74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75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51:38.194" v="308" actId="26606"/>
          <ac:spMkLst>
            <pc:docMk/>
            <pc:sldMk cId="0" sldId="257"/>
            <ac:spMk id="76" creationId="{AAD0DBB9-1A4B-4391-81D4-CB19F9AB918A}"/>
          </ac:spMkLst>
        </pc:spChg>
        <pc:grpChg chg="add del">
          <ac:chgData name="Crippen, Amy Joanne" userId="5c078493-6bd9-4261-9568-4897dffc370c" providerId="ADAL" clId="{EF5C0BBA-C184-440A-A8F3-246DBA48F1DD}" dt="2025-04-17T17:51:31.638" v="306" actId="26606"/>
          <ac:grpSpMkLst>
            <pc:docMk/>
            <pc:sldMk cId="0" sldId="257"/>
            <ac:grpSpMk id="60" creationId="{A58DCE86-9AE1-46D1-96D6-04B8B3EDF6FA}"/>
          </ac:grpSpMkLst>
        </pc:grpChg>
        <pc:grpChg chg="add del">
          <ac:chgData name="Crippen, Amy Joanne" userId="5c078493-6bd9-4261-9568-4897dffc370c" providerId="ADAL" clId="{EF5C0BBA-C184-440A-A8F3-246DBA48F1DD}" dt="2025-04-17T17:51:31.638" v="306" actId="26606"/>
          <ac:grpSpMkLst>
            <pc:docMk/>
            <pc:sldMk cId="0" sldId="257"/>
            <ac:grpSpMk id="68" creationId="{23B58CC6-A99E-43AF-A467-256F19287FB8}"/>
          </ac:grpSpMkLst>
        </pc:grpChg>
        <pc:graphicFrameChg chg="add del">
          <ac:chgData name="Crippen, Amy Joanne" userId="5c078493-6bd9-4261-9568-4897dffc370c" providerId="ADAL" clId="{EF5C0BBA-C184-440A-A8F3-246DBA48F1DD}" dt="2025-04-17T17:07:57.192" v="13" actId="26606"/>
          <ac:graphicFrameMkLst>
            <pc:docMk/>
            <pc:sldMk cId="0" sldId="257"/>
            <ac:graphicFrameMk id="5" creationId="{244B7281-14F5-90B4-3214-08CC42C85DDC}"/>
          </ac:graphicFrameMkLst>
        </pc:graphicFrameChg>
        <pc:graphicFrameChg chg="mod modGraphic">
          <ac:chgData name="Crippen, Amy Joanne" userId="5c078493-6bd9-4261-9568-4897dffc370c" providerId="ADAL" clId="{EF5C0BBA-C184-440A-A8F3-246DBA48F1DD}" dt="2025-04-17T17:51:38.194" v="308" actId="26606"/>
          <ac:graphicFrameMkLst>
            <pc:docMk/>
            <pc:sldMk cId="0" sldId="257"/>
            <ac:graphicFrameMk id="18" creationId="{CE42D9A9-71FC-C315-98F4-6818F9A23ACD}"/>
          </ac:graphicFrameMkLst>
        </pc:graphicFrameChg>
        <pc:picChg chg="add del">
          <ac:chgData name="Crippen, Amy Joanne" userId="5c078493-6bd9-4261-9568-4897dffc370c" providerId="ADAL" clId="{EF5C0BBA-C184-440A-A8F3-246DBA48F1DD}" dt="2025-04-17T17:07:57.192" v="13" actId="26606"/>
          <ac:picMkLst>
            <pc:docMk/>
            <pc:sldMk cId="0" sldId="257"/>
            <ac:picMk id="6" creationId="{72E52132-ED42-DC7C-CB47-8C31FDB95CFB}"/>
          </ac:picMkLst>
        </pc:picChg>
      </pc:sldChg>
      <pc:sldChg chg="addSp delSp modSp del mod modTransition setBg">
        <pc:chgData name="Crippen, Amy Joanne" userId="5c078493-6bd9-4261-9568-4897dffc370c" providerId="ADAL" clId="{EF5C0BBA-C184-440A-A8F3-246DBA48F1DD}" dt="2025-04-17T18:26:57.809" v="576" actId="47"/>
        <pc:sldMkLst>
          <pc:docMk/>
          <pc:sldMk cId="0" sldId="258"/>
        </pc:sldMkLst>
        <pc:spChg chg="mod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2" creationId="{00000000-0000-0000-0000-000000000000}"/>
          </ac:spMkLst>
        </pc:spChg>
        <pc:spChg chg="del mod">
          <ac:chgData name="Crippen, Amy Joanne" userId="5c078493-6bd9-4261-9568-4897dffc370c" providerId="ADAL" clId="{EF5C0BBA-C184-440A-A8F3-246DBA48F1DD}" dt="2025-04-17T17:08:12.964" v="15" actId="26606"/>
          <ac:spMkLst>
            <pc:docMk/>
            <pc:sldMk cId="0" sldId="258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09:41.254" v="27" actId="26606"/>
          <ac:spMkLst>
            <pc:docMk/>
            <pc:sldMk cId="0" sldId="258"/>
            <ac:spMk id="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09:41.254" v="27" actId="26606"/>
          <ac:spMkLst>
            <pc:docMk/>
            <pc:sldMk cId="0" sldId="258"/>
            <ac:spMk id="11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09:41.254" v="27" actId="26606"/>
          <ac:spMkLst>
            <pc:docMk/>
            <pc:sldMk cId="0" sldId="258"/>
            <ac:spMk id="1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09:41.254" v="27" actId="26606"/>
          <ac:spMkLst>
            <pc:docMk/>
            <pc:sldMk cId="0" sldId="258"/>
            <ac:spMk id="15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09:41.201" v="26" actId="26606"/>
          <ac:spMkLst>
            <pc:docMk/>
            <pc:sldMk cId="0" sldId="258"/>
            <ac:spMk id="20" creationId="{DCC231C8-C761-4B31-9B1C-C6D19248C6B3}"/>
          </ac:spMkLst>
        </pc:spChg>
        <pc:spChg chg="add del">
          <ac:chgData name="Crippen, Amy Joanne" userId="5c078493-6bd9-4261-9568-4897dffc370c" providerId="ADAL" clId="{EF5C0BBA-C184-440A-A8F3-246DBA48F1DD}" dt="2025-04-17T17:50:39.488" v="302" actId="26606"/>
          <ac:spMkLst>
            <pc:docMk/>
            <pc:sldMk cId="0" sldId="258"/>
            <ac:spMk id="22" creationId="{C505E780-2083-4CB5-A42A-5E0E2908ECC3}"/>
          </ac:spMkLst>
        </pc:spChg>
        <pc:spChg chg="add del">
          <ac:chgData name="Crippen, Amy Joanne" userId="5c078493-6bd9-4261-9568-4897dffc370c" providerId="ADAL" clId="{EF5C0BBA-C184-440A-A8F3-246DBA48F1DD}" dt="2025-04-17T17:50:39.488" v="302" actId="26606"/>
          <ac:spMkLst>
            <pc:docMk/>
            <pc:sldMk cId="0" sldId="258"/>
            <ac:spMk id="23" creationId="{7517A47C-B2E5-4B79-8061-D74B1311AF6E}"/>
          </ac:spMkLst>
        </pc:spChg>
        <pc:spChg chg="add del">
          <ac:chgData name="Crippen, Amy Joanne" userId="5c078493-6bd9-4261-9568-4897dffc370c" providerId="ADAL" clId="{EF5C0BBA-C184-440A-A8F3-246DBA48F1DD}" dt="2025-04-17T17:50:39.488" v="302" actId="26606"/>
          <ac:spMkLst>
            <pc:docMk/>
            <pc:sldMk cId="0" sldId="258"/>
            <ac:spMk id="24" creationId="{D2C0AE1C-0118-41AE-8A10-7CDCBF10E96F}"/>
          </ac:spMkLst>
        </pc:spChg>
        <pc:spChg chg="add del">
          <ac:chgData name="Crippen, Amy Joanne" userId="5c078493-6bd9-4261-9568-4897dffc370c" providerId="ADAL" clId="{EF5C0BBA-C184-440A-A8F3-246DBA48F1DD}" dt="2025-04-17T17:50:39.488" v="302" actId="26606"/>
          <ac:spMkLst>
            <pc:docMk/>
            <pc:sldMk cId="0" sldId="258"/>
            <ac:spMk id="26" creationId="{463EEC44-1BA3-44ED-81FC-A644B04B2A44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28" creationId="{2E442304-DDBD-4F7B-8017-36BCC863FB40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29" creationId="{5E107275-3853-46FD-A241-DE4355A42675}"/>
          </ac:spMkLst>
        </pc:spChg>
        <pc:spChg chg="add del">
          <ac:chgData name="Crippen, Amy Joanne" userId="5c078493-6bd9-4261-9568-4897dffc370c" providerId="ADAL" clId="{EF5C0BBA-C184-440A-A8F3-246DBA48F1DD}" dt="2025-04-17T17:50:34.005" v="301" actId="26606"/>
          <ac:spMkLst>
            <pc:docMk/>
            <pc:sldMk cId="0" sldId="258"/>
            <ac:spMk id="31" creationId="{2E442304-DDBD-4F7B-8017-36BCC863FB40}"/>
          </ac:spMkLst>
        </pc:spChg>
        <pc:spChg chg="add del">
          <ac:chgData name="Crippen, Amy Joanne" userId="5c078493-6bd9-4261-9568-4897dffc370c" providerId="ADAL" clId="{EF5C0BBA-C184-440A-A8F3-246DBA48F1DD}" dt="2025-04-17T17:50:34.005" v="301" actId="26606"/>
          <ac:spMkLst>
            <pc:docMk/>
            <pc:sldMk cId="0" sldId="258"/>
            <ac:spMk id="33" creationId="{5E107275-3853-46FD-A241-DE4355A42675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34" creationId="{A8384FB5-9ADC-4DDC-881B-597D56F5B15D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36" creationId="{91E5A9A7-95C6-4F4F-B00E-C82E07FE62EF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38" creationId="{D07DD2DE-F619-49DD-B5E7-03A290FF4ED1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40" creationId="{85149191-5F60-4A28-AAFF-039F96B0F3EC}"/>
          </ac:spMkLst>
        </pc:spChg>
        <pc:spChg chg="add del">
          <ac:chgData name="Crippen, Amy Joanne" userId="5c078493-6bd9-4261-9568-4897dffc370c" providerId="ADAL" clId="{EF5C0BBA-C184-440A-A8F3-246DBA48F1DD}" dt="2025-04-17T17:51:38.876" v="309" actId="26606"/>
          <ac:spMkLst>
            <pc:docMk/>
            <pc:sldMk cId="0" sldId="258"/>
            <ac:spMk id="42" creationId="{F8260ED5-17F7-4158-B241-D51DD4CF1B7E}"/>
          </ac:spMkLst>
        </pc:spChg>
        <pc:graphicFrameChg chg="add mod modGraphic">
          <ac:chgData name="Crippen, Amy Joanne" userId="5c078493-6bd9-4261-9568-4897dffc370c" providerId="ADAL" clId="{EF5C0BBA-C184-440A-A8F3-246DBA48F1DD}" dt="2025-04-17T17:53:33.824" v="327" actId="20577"/>
          <ac:graphicFrameMkLst>
            <pc:docMk/>
            <pc:sldMk cId="0" sldId="258"/>
            <ac:graphicFrameMk id="5" creationId="{BDDC52D6-48C8-32E0-29DE-9F0847571181}"/>
          </ac:graphicFrameMkLst>
        </pc:graphicFrameChg>
      </pc:sldChg>
      <pc:sldChg chg="addSp delSp modSp mod modTransition setBg">
        <pc:chgData name="Crippen, Amy Joanne" userId="5c078493-6bd9-4261-9568-4897dffc370c" providerId="ADAL" clId="{EF5C0BBA-C184-440A-A8F3-246DBA48F1DD}" dt="2025-04-17T18:30:57.446" v="601" actId="113"/>
        <pc:sldMkLst>
          <pc:docMk/>
          <pc:sldMk cId="0" sldId="259"/>
        </pc:sldMkLst>
        <pc:spChg chg="mod">
          <ac:chgData name="Crippen, Amy Joanne" userId="5c078493-6bd9-4261-9568-4897dffc370c" providerId="ADAL" clId="{EF5C0BBA-C184-440A-A8F3-246DBA48F1DD}" dt="2025-04-17T18:30:57.446" v="601" actId="113"/>
          <ac:spMkLst>
            <pc:docMk/>
            <pc:sldMk cId="0" sldId="259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08:38.653" v="20" actId="26606"/>
          <ac:spMkLst>
            <pc:docMk/>
            <pc:sldMk cId="0" sldId="259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08:30.348" v="17" actId="26606"/>
          <ac:spMkLst>
            <pc:docMk/>
            <pc:sldMk cId="0" sldId="259"/>
            <ac:spMk id="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08:30.348" v="17" actId="26606"/>
          <ac:spMkLst>
            <pc:docMk/>
            <pc:sldMk cId="0" sldId="259"/>
            <ac:spMk id="11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08:30.348" v="17" actId="26606"/>
          <ac:spMkLst>
            <pc:docMk/>
            <pc:sldMk cId="0" sldId="259"/>
            <ac:spMk id="1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08:30.348" v="17" actId="26606"/>
          <ac:spMkLst>
            <pc:docMk/>
            <pc:sldMk cId="0" sldId="259"/>
            <ac:spMk id="15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08:38.629" v="19" actId="26606"/>
          <ac:spMkLst>
            <pc:docMk/>
            <pc:sldMk cId="0" sldId="259"/>
            <ac:spMk id="17" creationId="{738F59A4-4431-460D-8E49-6E65C189A566}"/>
          </ac:spMkLst>
        </pc:spChg>
        <pc:spChg chg="add del">
          <ac:chgData name="Crippen, Amy Joanne" userId="5c078493-6bd9-4261-9568-4897dffc370c" providerId="ADAL" clId="{EF5C0BBA-C184-440A-A8F3-246DBA48F1DD}" dt="2025-04-17T17:10:02.589" v="32" actId="26606"/>
          <ac:spMkLst>
            <pc:docMk/>
            <pc:sldMk cId="0" sldId="259"/>
            <ac:spMk id="22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10:02.589" v="32" actId="26606"/>
          <ac:spMkLst>
            <pc:docMk/>
            <pc:sldMk cId="0" sldId="259"/>
            <ac:spMk id="23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09:59.691" v="29" actId="26606"/>
          <ac:spMkLst>
            <pc:docMk/>
            <pc:sldMk cId="0" sldId="259"/>
            <ac:spMk id="29" creationId="{7517A47C-B2E5-4B79-8061-D74B1311AF6E}"/>
          </ac:spMkLst>
        </pc:spChg>
        <pc:spChg chg="add del">
          <ac:chgData name="Crippen, Amy Joanne" userId="5c078493-6bd9-4261-9568-4897dffc370c" providerId="ADAL" clId="{EF5C0BBA-C184-440A-A8F3-246DBA48F1DD}" dt="2025-04-17T17:09:59.691" v="29" actId="26606"/>
          <ac:spMkLst>
            <pc:docMk/>
            <pc:sldMk cId="0" sldId="259"/>
            <ac:spMk id="31" creationId="{C505E780-2083-4CB5-A42A-5E0E2908ECC3}"/>
          </ac:spMkLst>
        </pc:spChg>
        <pc:spChg chg="add del">
          <ac:chgData name="Crippen, Amy Joanne" userId="5c078493-6bd9-4261-9568-4897dffc370c" providerId="ADAL" clId="{EF5C0BBA-C184-440A-A8F3-246DBA48F1DD}" dt="2025-04-17T17:09:59.691" v="29" actId="26606"/>
          <ac:spMkLst>
            <pc:docMk/>
            <pc:sldMk cId="0" sldId="259"/>
            <ac:spMk id="33" creationId="{D2C0AE1C-0118-41AE-8A10-7CDCBF10E96F}"/>
          </ac:spMkLst>
        </pc:spChg>
        <pc:spChg chg="add del">
          <ac:chgData name="Crippen, Amy Joanne" userId="5c078493-6bd9-4261-9568-4897dffc370c" providerId="ADAL" clId="{EF5C0BBA-C184-440A-A8F3-246DBA48F1DD}" dt="2025-04-17T17:09:59.691" v="29" actId="26606"/>
          <ac:spMkLst>
            <pc:docMk/>
            <pc:sldMk cId="0" sldId="259"/>
            <ac:spMk id="35" creationId="{463EEC44-1BA3-44ED-81FC-A644B04B2A44}"/>
          </ac:spMkLst>
        </pc:spChg>
        <pc:spChg chg="add del">
          <ac:chgData name="Crippen, Amy Joanne" userId="5c078493-6bd9-4261-9568-4897dffc370c" providerId="ADAL" clId="{EF5C0BBA-C184-440A-A8F3-246DBA48F1DD}" dt="2025-04-17T17:10:02.535" v="31" actId="26606"/>
          <ac:spMkLst>
            <pc:docMk/>
            <pc:sldMk cId="0" sldId="259"/>
            <ac:spMk id="37" creationId="{7517A47C-B2E5-4B79-8061-D74B1311AF6E}"/>
          </ac:spMkLst>
        </pc:spChg>
        <pc:spChg chg="add del">
          <ac:chgData name="Crippen, Amy Joanne" userId="5c078493-6bd9-4261-9568-4897dffc370c" providerId="ADAL" clId="{EF5C0BBA-C184-440A-A8F3-246DBA48F1DD}" dt="2025-04-17T17:10:02.535" v="31" actId="26606"/>
          <ac:spMkLst>
            <pc:docMk/>
            <pc:sldMk cId="0" sldId="259"/>
            <ac:spMk id="38" creationId="{C505E780-2083-4CB5-A42A-5E0E2908ECC3}"/>
          </ac:spMkLst>
        </pc:spChg>
        <pc:spChg chg="add del">
          <ac:chgData name="Crippen, Amy Joanne" userId="5c078493-6bd9-4261-9568-4897dffc370c" providerId="ADAL" clId="{EF5C0BBA-C184-440A-A8F3-246DBA48F1DD}" dt="2025-04-17T17:10:02.535" v="31" actId="26606"/>
          <ac:spMkLst>
            <pc:docMk/>
            <pc:sldMk cId="0" sldId="259"/>
            <ac:spMk id="39" creationId="{D2C0AE1C-0118-41AE-8A10-7CDCBF10E96F}"/>
          </ac:spMkLst>
        </pc:spChg>
        <pc:spChg chg="add del">
          <ac:chgData name="Crippen, Amy Joanne" userId="5c078493-6bd9-4261-9568-4897dffc370c" providerId="ADAL" clId="{EF5C0BBA-C184-440A-A8F3-246DBA48F1DD}" dt="2025-04-17T17:10:02.535" v="31" actId="26606"/>
          <ac:spMkLst>
            <pc:docMk/>
            <pc:sldMk cId="0" sldId="259"/>
            <ac:spMk id="40" creationId="{463EEC44-1BA3-44ED-81FC-A644B04B2A44}"/>
          </ac:spMkLst>
        </pc:spChg>
        <pc:spChg chg="add del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42" creationId="{44AD29B6-BF3B-4407-9E75-52DF8E3B29F1}"/>
          </ac:spMkLst>
        </pc:spChg>
        <pc:spChg chg="add del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43" creationId="{55F8BA08-3E38-4B70-B93A-74F08E092206}"/>
          </ac:spMkLst>
        </pc:spChg>
        <pc:spChg chg="add del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44" creationId="{357F1B33-79AB-4A71-8CEC-4546D709B8C8}"/>
          </ac:spMkLst>
        </pc:spChg>
        <pc:spChg chg="add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49" creationId="{BACC6370-2D7E-4714-9D71-7542949D7D5D}"/>
          </ac:spMkLst>
        </pc:spChg>
        <pc:spChg chg="add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51" creationId="{F68B3F68-107C-434F-AA38-110D5EA91B85}"/>
          </ac:spMkLst>
        </pc:spChg>
        <pc:spChg chg="add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53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7:11:33.874" v="39" actId="26606"/>
          <ac:spMkLst>
            <pc:docMk/>
            <pc:sldMk cId="0" sldId="259"/>
            <ac:spMk id="55" creationId="{063BBA22-50EA-4C4D-BE05-F1CE4E63AA56}"/>
          </ac:spMkLst>
        </pc:spChg>
        <pc:grpChg chg="add del">
          <ac:chgData name="Crippen, Amy Joanne" userId="5c078493-6bd9-4261-9568-4897dffc370c" providerId="ADAL" clId="{EF5C0BBA-C184-440A-A8F3-246DBA48F1DD}" dt="2025-04-17T17:08:38.629" v="19" actId="26606"/>
          <ac:grpSpMkLst>
            <pc:docMk/>
            <pc:sldMk cId="0" sldId="259"/>
            <ac:grpSpMk id="18" creationId="{8A919B9C-5C01-47E4-B2F2-45F589208ABF}"/>
          </ac:grpSpMkLst>
        </pc:grpChg>
        <pc:graphicFrameChg chg="add del">
          <ac:chgData name="Crippen, Amy Joanne" userId="5c078493-6bd9-4261-9568-4897dffc370c" providerId="ADAL" clId="{EF5C0BBA-C184-440A-A8F3-246DBA48F1DD}" dt="2025-04-17T17:08:30.348" v="17" actId="26606"/>
          <ac:graphicFrameMkLst>
            <pc:docMk/>
            <pc:sldMk cId="0" sldId="259"/>
            <ac:graphicFrameMk id="5" creationId="{87EE1E89-12BD-691A-55A3-1BD63483296D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08:38.629" v="19" actId="26606"/>
          <ac:graphicFrameMkLst>
            <pc:docMk/>
            <pc:sldMk cId="0" sldId="259"/>
            <ac:graphicFrameMk id="20" creationId="{077315FE-1538-16FD-8E54-C65D09A930E2}"/>
          </ac:graphicFrameMkLst>
        </pc:graphicFrameChg>
        <pc:graphicFrameChg chg="add mod modGraphic">
          <ac:chgData name="Crippen, Amy Joanne" userId="5c078493-6bd9-4261-9568-4897dffc370c" providerId="ADAL" clId="{EF5C0BBA-C184-440A-A8F3-246DBA48F1DD}" dt="2025-04-17T17:53:13.061" v="326"/>
          <ac:graphicFrameMkLst>
            <pc:docMk/>
            <pc:sldMk cId="0" sldId="259"/>
            <ac:graphicFrameMk id="24" creationId="{A1A23398-ACE7-BFAB-A2D8-41DF21A4D99E}"/>
          </ac:graphicFrameMkLst>
        </pc:graphicFrameChg>
      </pc:sldChg>
      <pc:sldChg chg="addSp delSp modSp mod ord modTransition setBg">
        <pc:chgData name="Crippen, Amy Joanne" userId="5c078493-6bd9-4261-9568-4897dffc370c" providerId="ADAL" clId="{EF5C0BBA-C184-440A-A8F3-246DBA48F1DD}" dt="2025-04-18T16:58:10.202" v="2033"/>
        <pc:sldMkLst>
          <pc:docMk/>
          <pc:sldMk cId="0" sldId="260"/>
        </pc:sldMkLst>
        <pc:spChg chg="mod">
          <ac:chgData name="Crippen, Amy Joanne" userId="5c078493-6bd9-4261-9568-4897dffc370c" providerId="ADAL" clId="{EF5C0BBA-C184-440A-A8F3-246DBA48F1DD}" dt="2025-04-17T18:31:08.496" v="603" actId="113"/>
          <ac:spMkLst>
            <pc:docMk/>
            <pc:sldMk cId="0" sldId="260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09:03.985" v="23" actId="26606"/>
          <ac:spMkLst>
            <pc:docMk/>
            <pc:sldMk cId="0" sldId="260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09:03.952" v="22" actId="26606"/>
          <ac:spMkLst>
            <pc:docMk/>
            <pc:sldMk cId="0" sldId="260"/>
            <ac:spMk id="9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09:03.952" v="22" actId="26606"/>
          <ac:spMkLst>
            <pc:docMk/>
            <pc:sldMk cId="0" sldId="260"/>
            <ac:spMk id="11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13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14" creationId="{A5A5CE6E-90AF-4D43-A014-1F9EC83EB93D}"/>
          </ac:spMkLst>
        </pc:spChg>
        <pc:spChg chg="add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20" creationId="{BACC6370-2D7E-4714-9D71-7542949D7D5D}"/>
          </ac:spMkLst>
        </pc:spChg>
        <pc:spChg chg="add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22" creationId="{F68B3F68-107C-434F-AA38-110D5EA91B85}"/>
          </ac:spMkLst>
        </pc:spChg>
        <pc:spChg chg="add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24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7:10:54.997" v="33" actId="26606"/>
          <ac:spMkLst>
            <pc:docMk/>
            <pc:sldMk cId="0" sldId="260"/>
            <ac:spMk id="26" creationId="{063BBA22-50EA-4C4D-BE05-F1CE4E63AA56}"/>
          </ac:spMkLst>
        </pc:spChg>
        <pc:graphicFrameChg chg="add del">
          <ac:chgData name="Crippen, Amy Joanne" userId="5c078493-6bd9-4261-9568-4897dffc370c" providerId="ADAL" clId="{EF5C0BBA-C184-440A-A8F3-246DBA48F1DD}" dt="2025-04-17T17:09:03.952" v="22" actId="26606"/>
          <ac:graphicFrameMkLst>
            <pc:docMk/>
            <pc:sldMk cId="0" sldId="260"/>
            <ac:graphicFrameMk id="5" creationId="{D093A055-8AC5-BEE0-3B0F-F37011DEBF46}"/>
          </ac:graphicFrameMkLst>
        </pc:graphicFrameChg>
        <pc:graphicFrameChg chg="add mod modGraphic">
          <ac:chgData name="Crippen, Amy Joanne" userId="5c078493-6bd9-4261-9568-4897dffc370c" providerId="ADAL" clId="{EF5C0BBA-C184-440A-A8F3-246DBA48F1DD}" dt="2025-04-17T17:53:54.167" v="331" actId="20577"/>
          <ac:graphicFrameMkLst>
            <pc:docMk/>
            <pc:sldMk cId="0" sldId="260"/>
            <ac:graphicFrameMk id="15" creationId="{E106C9EF-4D08-C584-46C1-4EBDB0E6477F}"/>
          </ac:graphicFrameMkLst>
        </pc:graphicFrameChg>
      </pc:sldChg>
      <pc:sldChg chg="addSp delSp modSp mod modTransition setBg">
        <pc:chgData name="Crippen, Amy Joanne" userId="5c078493-6bd9-4261-9568-4897dffc370c" providerId="ADAL" clId="{EF5C0BBA-C184-440A-A8F3-246DBA48F1DD}" dt="2025-04-17T18:31:17.570" v="605" actId="122"/>
        <pc:sldMkLst>
          <pc:docMk/>
          <pc:sldMk cId="0" sldId="261"/>
        </pc:sldMkLst>
        <pc:spChg chg="mod">
          <ac:chgData name="Crippen, Amy Joanne" userId="5c078493-6bd9-4261-9568-4897dffc370c" providerId="ADAL" clId="{EF5C0BBA-C184-440A-A8F3-246DBA48F1DD}" dt="2025-04-17T18:31:17.570" v="605" actId="122"/>
          <ac:spMkLst>
            <pc:docMk/>
            <pc:sldMk cId="0" sldId="261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1:23.989" v="38" actId="26606"/>
          <ac:spMkLst>
            <pc:docMk/>
            <pc:sldMk cId="0" sldId="261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1:19.283" v="35" actId="26606"/>
          <ac:spMkLst>
            <pc:docMk/>
            <pc:sldMk cId="0" sldId="261"/>
            <ac:spMk id="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11:19.283" v="35" actId="26606"/>
          <ac:spMkLst>
            <pc:docMk/>
            <pc:sldMk cId="0" sldId="261"/>
            <ac:spMk id="11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11:19.283" v="35" actId="26606"/>
          <ac:spMkLst>
            <pc:docMk/>
            <pc:sldMk cId="0" sldId="261"/>
            <ac:spMk id="1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11:19.283" v="35" actId="26606"/>
          <ac:spMkLst>
            <pc:docMk/>
            <pc:sldMk cId="0" sldId="261"/>
            <ac:spMk id="15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11:23.969" v="37" actId="26606"/>
          <ac:spMkLst>
            <pc:docMk/>
            <pc:sldMk cId="0" sldId="261"/>
            <ac:spMk id="17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11:23.969" v="37" actId="26606"/>
          <ac:spMkLst>
            <pc:docMk/>
            <pc:sldMk cId="0" sldId="261"/>
            <ac:spMk id="18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11:23.969" v="37" actId="26606"/>
          <ac:spMkLst>
            <pc:docMk/>
            <pc:sldMk cId="0" sldId="261"/>
            <ac:spMk id="19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11:23.969" v="37" actId="26606"/>
          <ac:spMkLst>
            <pc:docMk/>
            <pc:sldMk cId="0" sldId="261"/>
            <ac:spMk id="20" creationId="{063BBA22-50EA-4C4D-BE05-F1CE4E63AA56}"/>
          </ac:spMkLst>
        </pc:spChg>
        <pc:spChg chg="add">
          <ac:chgData name="Crippen, Amy Joanne" userId="5c078493-6bd9-4261-9568-4897dffc370c" providerId="ADAL" clId="{EF5C0BBA-C184-440A-A8F3-246DBA48F1DD}" dt="2025-04-17T17:11:23.989" v="38" actId="26606"/>
          <ac:spMkLst>
            <pc:docMk/>
            <pc:sldMk cId="0" sldId="261"/>
            <ac:spMk id="23" creationId="{BACC6370-2D7E-4714-9D71-7542949D7D5D}"/>
          </ac:spMkLst>
        </pc:spChg>
        <pc:spChg chg="add">
          <ac:chgData name="Crippen, Amy Joanne" userId="5c078493-6bd9-4261-9568-4897dffc370c" providerId="ADAL" clId="{EF5C0BBA-C184-440A-A8F3-246DBA48F1DD}" dt="2025-04-17T17:11:23.989" v="38" actId="26606"/>
          <ac:spMkLst>
            <pc:docMk/>
            <pc:sldMk cId="0" sldId="261"/>
            <ac:spMk id="24" creationId="{F68B3F68-107C-434F-AA38-110D5EA91B85}"/>
          </ac:spMkLst>
        </pc:spChg>
        <pc:spChg chg="add">
          <ac:chgData name="Crippen, Amy Joanne" userId="5c078493-6bd9-4261-9568-4897dffc370c" providerId="ADAL" clId="{EF5C0BBA-C184-440A-A8F3-246DBA48F1DD}" dt="2025-04-17T17:11:23.989" v="38" actId="26606"/>
          <ac:spMkLst>
            <pc:docMk/>
            <pc:sldMk cId="0" sldId="261"/>
            <ac:spMk id="25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7:11:23.989" v="38" actId="26606"/>
          <ac:spMkLst>
            <pc:docMk/>
            <pc:sldMk cId="0" sldId="261"/>
            <ac:spMk id="26" creationId="{063BBA22-50EA-4C4D-BE05-F1CE4E63AA56}"/>
          </ac:spMkLst>
        </pc:spChg>
        <pc:graphicFrameChg chg="add del">
          <ac:chgData name="Crippen, Amy Joanne" userId="5c078493-6bd9-4261-9568-4897dffc370c" providerId="ADAL" clId="{EF5C0BBA-C184-440A-A8F3-246DBA48F1DD}" dt="2025-04-17T17:11:19.283" v="35" actId="26606"/>
          <ac:graphicFrameMkLst>
            <pc:docMk/>
            <pc:sldMk cId="0" sldId="261"/>
            <ac:graphicFrameMk id="5" creationId="{E94269F1-2F84-96CA-FCE2-612711C50ECD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1:23.969" v="37" actId="26606"/>
          <ac:graphicFrameMkLst>
            <pc:docMk/>
            <pc:sldMk cId="0" sldId="261"/>
            <ac:graphicFrameMk id="21" creationId="{D1AB3AC6-D724-FA74-8F79-A4142D26A8C7}"/>
          </ac:graphicFrameMkLst>
        </pc:graphicFrameChg>
        <pc:graphicFrameChg chg="add mod">
          <ac:chgData name="Crippen, Amy Joanne" userId="5c078493-6bd9-4261-9568-4897dffc370c" providerId="ADAL" clId="{EF5C0BBA-C184-440A-A8F3-246DBA48F1DD}" dt="2025-04-17T17:54:05.860" v="337" actId="20577"/>
          <ac:graphicFrameMkLst>
            <pc:docMk/>
            <pc:sldMk cId="0" sldId="261"/>
            <ac:graphicFrameMk id="27" creationId="{E94269F1-2F84-96CA-FCE2-612711C50ECD}"/>
          </ac:graphicFrameMkLst>
        </pc:graphicFrameChg>
      </pc:sldChg>
      <pc:sldChg chg="addSp delSp modSp mod modTransition setBg">
        <pc:chgData name="Crippen, Amy Joanne" userId="5c078493-6bd9-4261-9568-4897dffc370c" providerId="ADAL" clId="{EF5C0BBA-C184-440A-A8F3-246DBA48F1DD}" dt="2025-04-17T18:31:54.841" v="610" actId="1076"/>
        <pc:sldMkLst>
          <pc:docMk/>
          <pc:sldMk cId="0" sldId="262"/>
        </pc:sldMkLst>
        <pc:spChg chg="mod">
          <ac:chgData name="Crippen, Amy Joanne" userId="5c078493-6bd9-4261-9568-4897dffc370c" providerId="ADAL" clId="{EF5C0BBA-C184-440A-A8F3-246DBA48F1DD}" dt="2025-04-17T18:31:54.841" v="610" actId="1076"/>
          <ac:spMkLst>
            <pc:docMk/>
            <pc:sldMk cId="0" sldId="262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3:17.934" v="60" actId="26606"/>
          <ac:spMkLst>
            <pc:docMk/>
            <pc:sldMk cId="0" sldId="262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2:44.910" v="55" actId="26606"/>
          <ac:spMkLst>
            <pc:docMk/>
            <pc:sldMk cId="0" sldId="262"/>
            <ac:spMk id="8" creationId="{C2554CA6-288E-4202-BC52-2E5A8F0C0AED}"/>
          </ac:spMkLst>
        </pc:spChg>
        <pc:spChg chg="add del">
          <ac:chgData name="Crippen, Amy Joanne" userId="5c078493-6bd9-4261-9568-4897dffc370c" providerId="ADAL" clId="{EF5C0BBA-C184-440A-A8F3-246DBA48F1DD}" dt="2025-04-17T17:11:50.591" v="41" actId="26606"/>
          <ac:spMkLst>
            <pc:docMk/>
            <pc:sldMk cId="0" sldId="262"/>
            <ac:spMk id="9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11:51.707" v="43" actId="26606"/>
          <ac:spMkLst>
            <pc:docMk/>
            <pc:sldMk cId="0" sldId="262"/>
            <ac:spMk id="10" creationId="{B50AB553-2A96-4A92-96F2-93548E096954}"/>
          </ac:spMkLst>
        </pc:spChg>
        <pc:spChg chg="add del">
          <ac:chgData name="Crippen, Amy Joanne" userId="5c078493-6bd9-4261-9568-4897dffc370c" providerId="ADAL" clId="{EF5C0BBA-C184-440A-A8F3-246DBA48F1DD}" dt="2025-04-17T17:11:50.591" v="41" actId="26606"/>
          <ac:spMkLst>
            <pc:docMk/>
            <pc:sldMk cId="0" sldId="262"/>
            <ac:spMk id="11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12:44.910" v="55" actId="26606"/>
          <ac:spMkLst>
            <pc:docMk/>
            <pc:sldMk cId="0" sldId="262"/>
            <ac:spMk id="12" creationId="{5B7778FC-632E-4DCA-A7CB-0D7731CCF970}"/>
          </ac:spMkLst>
        </pc:spChg>
        <pc:spChg chg="add del">
          <ac:chgData name="Crippen, Amy Joanne" userId="5c078493-6bd9-4261-9568-4897dffc370c" providerId="ADAL" clId="{EF5C0BBA-C184-440A-A8F3-246DBA48F1DD}" dt="2025-04-17T17:12:44.910" v="55" actId="26606"/>
          <ac:spMkLst>
            <pc:docMk/>
            <pc:sldMk cId="0" sldId="262"/>
            <ac:spMk id="14" creationId="{FA23A907-97FB-4A8F-880A-DD77401C4296}"/>
          </ac:spMkLst>
        </pc:spChg>
        <pc:spChg chg="add del">
          <ac:chgData name="Crippen, Amy Joanne" userId="5c078493-6bd9-4261-9568-4897dffc370c" providerId="ADAL" clId="{EF5C0BBA-C184-440A-A8F3-246DBA48F1DD}" dt="2025-04-17T17:11:57.850" v="45" actId="26606"/>
          <ac:spMkLst>
            <pc:docMk/>
            <pc:sldMk cId="0" sldId="262"/>
            <ac:spMk id="15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11:57.850" v="45" actId="26606"/>
          <ac:spMkLst>
            <pc:docMk/>
            <pc:sldMk cId="0" sldId="262"/>
            <ac:spMk id="16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18" creationId="{7B786209-1B0B-4CA9-9BDD-F7327066A84D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20" creationId="{2D2964BB-484D-45AE-AD66-D407D0629652}"/>
          </ac:spMkLst>
        </pc:spChg>
        <pc:spChg chg="add del">
          <ac:chgData name="Crippen, Amy Joanne" userId="5c078493-6bd9-4261-9568-4897dffc370c" providerId="ADAL" clId="{EF5C0BBA-C184-440A-A8F3-246DBA48F1DD}" dt="2025-04-17T17:12:12.604" v="49" actId="26606"/>
          <ac:spMkLst>
            <pc:docMk/>
            <pc:sldMk cId="0" sldId="262"/>
            <ac:spMk id="21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12:12.604" v="49" actId="26606"/>
          <ac:spMkLst>
            <pc:docMk/>
            <pc:sldMk cId="0" sldId="262"/>
            <ac:spMk id="22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12:12.604" v="49" actId="26606"/>
          <ac:spMkLst>
            <pc:docMk/>
            <pc:sldMk cId="0" sldId="262"/>
            <ac:spMk id="2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12:12.604" v="49" actId="26606"/>
          <ac:spMkLst>
            <pc:docMk/>
            <pc:sldMk cId="0" sldId="262"/>
            <ac:spMk id="24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12:18.761" v="51" actId="26606"/>
          <ac:spMkLst>
            <pc:docMk/>
            <pc:sldMk cId="0" sldId="262"/>
            <ac:spMk id="27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12:18.761" v="51" actId="26606"/>
          <ac:spMkLst>
            <pc:docMk/>
            <pc:sldMk cId="0" sldId="262"/>
            <ac:spMk id="28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12:44.910" v="55" actId="26606"/>
          <ac:spMkLst>
            <pc:docMk/>
            <pc:sldMk cId="0" sldId="262"/>
            <ac:spMk id="33" creationId="{B10BB131-AC8E-4A8E-A5D1-36260F720C3B}"/>
          </ac:spMkLst>
        </pc:spChg>
        <pc:spChg chg="add del">
          <ac:chgData name="Crippen, Amy Joanne" userId="5c078493-6bd9-4261-9568-4897dffc370c" providerId="ADAL" clId="{EF5C0BBA-C184-440A-A8F3-246DBA48F1DD}" dt="2025-04-17T17:12:44.910" v="55" actId="26606"/>
          <ac:spMkLst>
            <pc:docMk/>
            <pc:sldMk cId="0" sldId="262"/>
            <ac:spMk id="34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3:01.349" v="57" actId="26606"/>
          <ac:spMkLst>
            <pc:docMk/>
            <pc:sldMk cId="0" sldId="262"/>
            <ac:spMk id="36" creationId="{907EF6B7-1338-4443-8C46-6A318D952DFD}"/>
          </ac:spMkLst>
        </pc:spChg>
        <pc:spChg chg="add del">
          <ac:chgData name="Crippen, Amy Joanne" userId="5c078493-6bd9-4261-9568-4897dffc370c" providerId="ADAL" clId="{EF5C0BBA-C184-440A-A8F3-246DBA48F1DD}" dt="2025-04-17T17:13:01.349" v="57" actId="26606"/>
          <ac:spMkLst>
            <pc:docMk/>
            <pc:sldMk cId="0" sldId="262"/>
            <ac:spMk id="37" creationId="{DAAE4CDD-124C-4DCF-9584-B6033B545DD5}"/>
          </ac:spMkLst>
        </pc:spChg>
        <pc:spChg chg="add del">
          <ac:chgData name="Crippen, Amy Joanne" userId="5c078493-6bd9-4261-9568-4897dffc370c" providerId="ADAL" clId="{EF5C0BBA-C184-440A-A8F3-246DBA48F1DD}" dt="2025-04-17T17:13:01.349" v="57" actId="26606"/>
          <ac:spMkLst>
            <pc:docMk/>
            <pc:sldMk cId="0" sldId="262"/>
            <ac:spMk id="38" creationId="{081E4A58-353D-44AE-B2FC-2A74E2E400F7}"/>
          </ac:spMkLst>
        </pc:spChg>
        <pc:spChg chg="add del">
          <ac:chgData name="Crippen, Amy Joanne" userId="5c078493-6bd9-4261-9568-4897dffc370c" providerId="ADAL" clId="{EF5C0BBA-C184-440A-A8F3-246DBA48F1DD}" dt="2025-04-17T17:13:01.349" v="57" actId="26606"/>
          <ac:spMkLst>
            <pc:docMk/>
            <pc:sldMk cId="0" sldId="262"/>
            <ac:spMk id="39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1" creationId="{1B15ED52-F352-441B-82BF-E0EA34836D08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2" creationId="{3B2E3793-BFE6-45A2-9B7B-E18844431C99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3" creationId="{BC4C4868-CB8F-4AF9-9CDB-8108F2C19B67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4" creationId="{375E0459-6403-40CD-989D-56A4407CA12E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5" creationId="{53E5B1A8-3AC9-4BD1-9BBC-78CA94F2D1BA}"/>
          </ac:spMkLst>
        </pc:spChg>
        <pc:spChg chg="add del">
          <ac:chgData name="Crippen, Amy Joanne" userId="5c078493-6bd9-4261-9568-4897dffc370c" providerId="ADAL" clId="{EF5C0BBA-C184-440A-A8F3-246DBA48F1DD}" dt="2025-04-17T17:13:17.918" v="59" actId="26606"/>
          <ac:spMkLst>
            <pc:docMk/>
            <pc:sldMk cId="0" sldId="262"/>
            <ac:spMk id="46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48" creationId="{E92FEB64-6EEA-4759-B4A4-BD2C1E660BA8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49" creationId="{B10BB131-AC8E-4A8E-A5D1-36260F720C3B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50" creationId="{14847E93-7DC1-4D4B-8829-B19AA7137C50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52" creationId="{9F835A99-04AC-494A-A572-AFE8413CC938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5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54:18.800" v="338" actId="26606"/>
          <ac:spMkLst>
            <pc:docMk/>
            <pc:sldMk cId="0" sldId="262"/>
            <ac:spMk id="54" creationId="{6691AC69-A76E-4DAB-B565-468B6B87ACF3}"/>
          </ac:spMkLst>
        </pc:spChg>
        <pc:spChg chg="add del">
          <ac:chgData name="Crippen, Amy Joanne" userId="5c078493-6bd9-4261-9568-4897dffc370c" providerId="ADAL" clId="{EF5C0BBA-C184-440A-A8F3-246DBA48F1DD}" dt="2025-04-17T17:54:53.265" v="347" actId="26606"/>
          <ac:spMkLst>
            <pc:docMk/>
            <pc:sldMk cId="0" sldId="262"/>
            <ac:spMk id="60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4:53.265" v="347" actId="26606"/>
          <ac:spMkLst>
            <pc:docMk/>
            <pc:sldMk cId="0" sldId="262"/>
            <ac:spMk id="62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4:36.240" v="342" actId="26606"/>
          <ac:spMkLst>
            <pc:docMk/>
            <pc:sldMk cId="0" sldId="262"/>
            <ac:spMk id="67" creationId="{DCC231C8-C761-4B31-9B1C-C6D19248C6B3}"/>
          </ac:spMkLst>
        </pc:spChg>
        <pc:spChg chg="add del">
          <ac:chgData name="Crippen, Amy Joanne" userId="5c078493-6bd9-4261-9568-4897dffc370c" providerId="ADAL" clId="{EF5C0BBA-C184-440A-A8F3-246DBA48F1DD}" dt="2025-04-17T17:54:50.402" v="344" actId="26606"/>
          <ac:spMkLst>
            <pc:docMk/>
            <pc:sldMk cId="0" sldId="262"/>
            <ac:spMk id="69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54:50.402" v="344" actId="26606"/>
          <ac:spMkLst>
            <pc:docMk/>
            <pc:sldMk cId="0" sldId="262"/>
            <ac:spMk id="70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54:50.402" v="344" actId="26606"/>
          <ac:spMkLst>
            <pc:docMk/>
            <pc:sldMk cId="0" sldId="262"/>
            <ac:spMk id="71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54:50.402" v="344" actId="26606"/>
          <ac:spMkLst>
            <pc:docMk/>
            <pc:sldMk cId="0" sldId="262"/>
            <ac:spMk id="73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54:53.214" v="346" actId="26606"/>
          <ac:spMkLst>
            <pc:docMk/>
            <pc:sldMk cId="0" sldId="262"/>
            <ac:spMk id="75" creationId="{5628E5CB-913B-4378-97CE-18C9F6410C53}"/>
          </ac:spMkLst>
        </pc:spChg>
        <pc:spChg chg="add del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77" creationId="{DCC231C8-C761-4B31-9B1C-C6D19248C6B3}"/>
          </ac:spMkLst>
        </pc:spChg>
        <pc:spChg chg="add del">
          <ac:chgData name="Crippen, Amy Joanne" userId="5c078493-6bd9-4261-9568-4897dffc370c" providerId="ADAL" clId="{EF5C0BBA-C184-440A-A8F3-246DBA48F1DD}" dt="2025-04-17T17:55:48.072" v="349" actId="26606"/>
          <ac:spMkLst>
            <pc:docMk/>
            <pc:sldMk cId="0" sldId="262"/>
            <ac:spMk id="82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5:48.072" v="349" actId="26606"/>
          <ac:spMkLst>
            <pc:docMk/>
            <pc:sldMk cId="0" sldId="262"/>
            <ac:spMk id="84" creationId="{A5A5CE6E-90AF-4D43-A014-1F9EC83EB93D}"/>
          </ac:spMkLst>
        </pc:spChg>
        <pc:spChg chg="add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86" creationId="{D07DD2DE-F619-49DD-B5E7-03A290FF4ED1}"/>
          </ac:spMkLst>
        </pc:spChg>
        <pc:spChg chg="add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87" creationId="{A8384FB5-9ADC-4DDC-881B-597D56F5B15D}"/>
          </ac:spMkLst>
        </pc:spChg>
        <pc:spChg chg="add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88" creationId="{85149191-5F60-4A28-AAFF-039F96B0F3EC}"/>
          </ac:spMkLst>
        </pc:spChg>
        <pc:spChg chg="add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89" creationId="{91E5A9A7-95C6-4F4F-B00E-C82E07FE62EF}"/>
          </ac:spMkLst>
        </pc:spChg>
        <pc:spChg chg="add">
          <ac:chgData name="Crippen, Amy Joanne" userId="5c078493-6bd9-4261-9568-4897dffc370c" providerId="ADAL" clId="{EF5C0BBA-C184-440A-A8F3-246DBA48F1DD}" dt="2025-04-17T17:55:48.081" v="350" actId="26606"/>
          <ac:spMkLst>
            <pc:docMk/>
            <pc:sldMk cId="0" sldId="262"/>
            <ac:spMk id="90" creationId="{F8260ED5-17F7-4158-B241-D51DD4CF1B7E}"/>
          </ac:spMkLst>
        </pc:spChg>
        <pc:graphicFrameChg chg="add del">
          <ac:chgData name="Crippen, Amy Joanne" userId="5c078493-6bd9-4261-9568-4897dffc370c" providerId="ADAL" clId="{EF5C0BBA-C184-440A-A8F3-246DBA48F1DD}" dt="2025-04-17T17:11:50.591" v="41" actId="26606"/>
          <ac:graphicFrameMkLst>
            <pc:docMk/>
            <pc:sldMk cId="0" sldId="262"/>
            <ac:graphicFrameMk id="5" creationId="{E8B44CD8-60D3-7157-102E-472CEDC624B3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1:51.707" v="43" actId="26606"/>
          <ac:graphicFrameMkLst>
            <pc:docMk/>
            <pc:sldMk cId="0" sldId="262"/>
            <ac:graphicFrameMk id="13" creationId="{F74A7485-BE95-6173-B2D5-E0EC06C36F35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1:57.850" v="45" actId="26606"/>
          <ac:graphicFrameMkLst>
            <pc:docMk/>
            <pc:sldMk cId="0" sldId="262"/>
            <ac:graphicFrameMk id="17" creationId="{E8B44CD8-60D3-7157-102E-472CEDC624B3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2:07.755" v="47" actId="26606"/>
          <ac:graphicFrameMkLst>
            <pc:docMk/>
            <pc:sldMk cId="0" sldId="262"/>
            <ac:graphicFrameMk id="19" creationId="{A6D1316D-2DC9-4C86-4DF5-A69195278AAB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2:12.604" v="49" actId="26606"/>
          <ac:graphicFrameMkLst>
            <pc:docMk/>
            <pc:sldMk cId="0" sldId="262"/>
            <ac:graphicFrameMk id="25" creationId="{28EAB0E0-90EC-0949-33BB-9FAB134F49A0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2:18.761" v="51" actId="26606"/>
          <ac:graphicFrameMkLst>
            <pc:docMk/>
            <pc:sldMk cId="0" sldId="262"/>
            <ac:graphicFrameMk id="29" creationId="{E8B44CD8-60D3-7157-102E-472CEDC624B3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2:34.681" v="53" actId="26606"/>
          <ac:graphicFrameMkLst>
            <pc:docMk/>
            <pc:sldMk cId="0" sldId="262"/>
            <ac:graphicFrameMk id="31" creationId="{A6D1316D-2DC9-4C86-4DF5-A69195278AAB}"/>
          </ac:graphicFrameMkLst>
        </pc:graphicFrameChg>
        <pc:graphicFrameChg chg="mod modGraphic">
          <ac:chgData name="Crippen, Amy Joanne" userId="5c078493-6bd9-4261-9568-4897dffc370c" providerId="ADAL" clId="{EF5C0BBA-C184-440A-A8F3-246DBA48F1DD}" dt="2025-04-17T17:56:16.948" v="357" actId="20577"/>
          <ac:graphicFrameMkLst>
            <pc:docMk/>
            <pc:sldMk cId="0" sldId="262"/>
            <ac:graphicFrameMk id="56" creationId="{53154906-EB5F-E5B6-7854-ACD1B4C7ABA8}"/>
          </ac:graphicFrameMkLst>
        </pc:graphicFrameChg>
        <pc:picChg chg="add del">
          <ac:chgData name="Crippen, Amy Joanne" userId="5c078493-6bd9-4261-9568-4897dffc370c" providerId="ADAL" clId="{EF5C0BBA-C184-440A-A8F3-246DBA48F1DD}" dt="2025-04-17T17:11:51.707" v="43" actId="26606"/>
          <ac:picMkLst>
            <pc:docMk/>
            <pc:sldMk cId="0" sldId="262"/>
            <ac:picMk id="6" creationId="{8DF6B580-EDAF-51DB-73DD-6E7A6EA95A2D}"/>
          </ac:picMkLst>
        </pc:picChg>
      </pc:sldChg>
      <pc:sldChg chg="addSp delSp modSp mod modTransition setBg">
        <pc:chgData name="Crippen, Amy Joanne" userId="5c078493-6bd9-4261-9568-4897dffc370c" providerId="ADAL" clId="{EF5C0BBA-C184-440A-A8F3-246DBA48F1DD}" dt="2025-04-17T18:32:14.195" v="614" actId="113"/>
        <pc:sldMkLst>
          <pc:docMk/>
          <pc:sldMk cId="0" sldId="263"/>
        </pc:sldMkLst>
        <pc:spChg chg="mod">
          <ac:chgData name="Crippen, Amy Joanne" userId="5c078493-6bd9-4261-9568-4897dffc370c" providerId="ADAL" clId="{EF5C0BBA-C184-440A-A8F3-246DBA48F1DD}" dt="2025-04-17T18:32:14.195" v="614" actId="113"/>
          <ac:spMkLst>
            <pc:docMk/>
            <pc:sldMk cId="0" sldId="263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3:36.242" v="63" actId="26606"/>
          <ac:spMkLst>
            <pc:docMk/>
            <pc:sldMk cId="0" sldId="263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3:36.194" v="62" actId="26606"/>
          <ac:spMkLst>
            <pc:docMk/>
            <pc:sldMk cId="0" sldId="263"/>
            <ac:spMk id="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13:36.194" v="62" actId="26606"/>
          <ac:spMkLst>
            <pc:docMk/>
            <pc:sldMk cId="0" sldId="263"/>
            <ac:spMk id="11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13:36.194" v="62" actId="26606"/>
          <ac:spMkLst>
            <pc:docMk/>
            <pc:sldMk cId="0" sldId="263"/>
            <ac:spMk id="1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13:36.194" v="62" actId="26606"/>
          <ac:spMkLst>
            <pc:docMk/>
            <pc:sldMk cId="0" sldId="263"/>
            <ac:spMk id="15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58:14.950" v="372" actId="26606"/>
          <ac:spMkLst>
            <pc:docMk/>
            <pc:sldMk cId="0" sldId="263"/>
            <ac:spMk id="17" creationId="{2659FDB4-FCBE-4A89-B46D-43D4FA54464D}"/>
          </ac:spMkLst>
        </pc:spChg>
        <pc:spChg chg="add del">
          <ac:chgData name="Crippen, Amy Joanne" userId="5c078493-6bd9-4261-9568-4897dffc370c" providerId="ADAL" clId="{EF5C0BBA-C184-440A-A8F3-246DBA48F1DD}" dt="2025-04-17T17:56:51.421" v="361" actId="26606"/>
          <ac:spMkLst>
            <pc:docMk/>
            <pc:sldMk cId="0" sldId="263"/>
            <ac:spMk id="21" creationId="{545D489D-16E1-484D-867B-144368D74B83}"/>
          </ac:spMkLst>
        </pc:spChg>
        <pc:spChg chg="add del">
          <ac:chgData name="Crippen, Amy Joanne" userId="5c078493-6bd9-4261-9568-4897dffc370c" providerId="ADAL" clId="{EF5C0BBA-C184-440A-A8F3-246DBA48F1DD}" dt="2025-04-17T17:56:51.421" v="361" actId="26606"/>
          <ac:spMkLst>
            <pc:docMk/>
            <pc:sldMk cId="0" sldId="263"/>
            <ac:spMk id="22" creationId="{49A496F5-B01E-4BF8-9D1E-C4E53B6F9652}"/>
          </ac:spMkLst>
        </pc:spChg>
        <pc:spChg chg="add del">
          <ac:chgData name="Crippen, Amy Joanne" userId="5c078493-6bd9-4261-9568-4897dffc370c" providerId="ADAL" clId="{EF5C0BBA-C184-440A-A8F3-246DBA48F1DD}" dt="2025-04-17T17:57:38.294" v="365" actId="26606"/>
          <ac:spMkLst>
            <pc:docMk/>
            <pc:sldMk cId="0" sldId="263"/>
            <ac:spMk id="23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6:36.994" v="359" actId="26606"/>
          <ac:spMkLst>
            <pc:docMk/>
            <pc:sldMk cId="0" sldId="263"/>
            <ac:spMk id="24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7:38.294" v="365" actId="26606"/>
          <ac:spMkLst>
            <pc:docMk/>
            <pc:sldMk cId="0" sldId="263"/>
            <ac:spMk id="25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6:36.994" v="359" actId="26606"/>
          <ac:spMkLst>
            <pc:docMk/>
            <pc:sldMk cId="0" sldId="263"/>
            <ac:spMk id="26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7:59.979" v="367" actId="26606"/>
          <ac:spMkLst>
            <pc:docMk/>
            <pc:sldMk cId="0" sldId="263"/>
            <ac:spMk id="27" creationId="{53B021B3-DE93-4AB7-8A18-CF5F1CED88B8}"/>
          </ac:spMkLst>
        </pc:spChg>
        <pc:spChg chg="add del">
          <ac:chgData name="Crippen, Amy Joanne" userId="5c078493-6bd9-4261-9568-4897dffc370c" providerId="ADAL" clId="{EF5C0BBA-C184-440A-A8F3-246DBA48F1DD}" dt="2025-04-17T17:56:51.421" v="361" actId="26606"/>
          <ac:spMkLst>
            <pc:docMk/>
            <pc:sldMk cId="0" sldId="263"/>
            <ac:spMk id="28" creationId="{6E895C8D-1379-40B8-8B1B-B6F5AEAF0A6C}"/>
          </ac:spMkLst>
        </pc:spChg>
        <pc:spChg chg="add del">
          <ac:chgData name="Crippen, Amy Joanne" userId="5c078493-6bd9-4261-9568-4897dffc370c" providerId="ADAL" clId="{EF5C0BBA-C184-440A-A8F3-246DBA48F1DD}" dt="2025-04-17T17:57:59.979" v="367" actId="26606"/>
          <ac:spMkLst>
            <pc:docMk/>
            <pc:sldMk cId="0" sldId="263"/>
            <ac:spMk id="29" creationId="{52D502E5-F6B4-4D58-B4AE-FC466FF15EE8}"/>
          </ac:spMkLst>
        </pc:spChg>
        <pc:spChg chg="add del">
          <ac:chgData name="Crippen, Amy Joanne" userId="5c078493-6bd9-4261-9568-4897dffc370c" providerId="ADAL" clId="{EF5C0BBA-C184-440A-A8F3-246DBA48F1DD}" dt="2025-04-17T17:56:59.215" v="363" actId="26606"/>
          <ac:spMkLst>
            <pc:docMk/>
            <pc:sldMk cId="0" sldId="263"/>
            <ac:spMk id="30" creationId="{C05CBC3C-2E5A-4839-8B9B-2E5A6ADF0F58}"/>
          </ac:spMkLst>
        </pc:spChg>
        <pc:spChg chg="add del">
          <ac:chgData name="Crippen, Amy Joanne" userId="5c078493-6bd9-4261-9568-4897dffc370c" providerId="ADAL" clId="{EF5C0BBA-C184-440A-A8F3-246DBA48F1DD}" dt="2025-04-17T17:56:59.215" v="363" actId="26606"/>
          <ac:spMkLst>
            <pc:docMk/>
            <pc:sldMk cId="0" sldId="263"/>
            <ac:spMk id="31" creationId="{DB5B423A-57CC-4C58-AA26-8E2E862B03A0}"/>
          </ac:spMkLst>
        </pc:spChg>
        <pc:spChg chg="add del">
          <ac:chgData name="Crippen, Amy Joanne" userId="5c078493-6bd9-4261-9568-4897dffc370c" providerId="ADAL" clId="{EF5C0BBA-C184-440A-A8F3-246DBA48F1DD}" dt="2025-04-17T17:57:59.979" v="367" actId="26606"/>
          <ac:spMkLst>
            <pc:docMk/>
            <pc:sldMk cId="0" sldId="263"/>
            <ac:spMk id="32" creationId="{9DECDBF4-02B6-4BB4-B65B-B8107AD6A9E8}"/>
          </ac:spMkLst>
        </pc:spChg>
        <pc:spChg chg="add del">
          <ac:chgData name="Crippen, Amy Joanne" userId="5c078493-6bd9-4261-9568-4897dffc370c" providerId="ADAL" clId="{EF5C0BBA-C184-440A-A8F3-246DBA48F1DD}" dt="2025-04-17T17:58:06.077" v="369" actId="26606"/>
          <ac:spMkLst>
            <pc:docMk/>
            <pc:sldMk cId="0" sldId="263"/>
            <ac:spMk id="34" creationId="{81D377EB-C9D2-4ED0-86A6-740A297E3EAC}"/>
          </ac:spMkLst>
        </pc:spChg>
        <pc:spChg chg="add del">
          <ac:chgData name="Crippen, Amy Joanne" userId="5c078493-6bd9-4261-9568-4897dffc370c" providerId="ADAL" clId="{EF5C0BBA-C184-440A-A8F3-246DBA48F1DD}" dt="2025-04-17T17:58:06.077" v="369" actId="26606"/>
          <ac:spMkLst>
            <pc:docMk/>
            <pc:sldMk cId="0" sldId="263"/>
            <ac:spMk id="35" creationId="{066346BE-FDB4-4772-A696-0719490ABD64}"/>
          </ac:spMkLst>
        </pc:spChg>
        <pc:spChg chg="add del">
          <ac:chgData name="Crippen, Amy Joanne" userId="5c078493-6bd9-4261-9568-4897dffc370c" providerId="ADAL" clId="{EF5C0BBA-C184-440A-A8F3-246DBA48F1DD}" dt="2025-04-17T17:58:06.077" v="369" actId="26606"/>
          <ac:spMkLst>
            <pc:docMk/>
            <pc:sldMk cId="0" sldId="263"/>
            <ac:spMk id="36" creationId="{FB92FFCE-0C90-454E-AA25-D4EE9A6C39C5}"/>
          </ac:spMkLst>
        </pc:spChg>
        <pc:spChg chg="add del">
          <ac:chgData name="Crippen, Amy Joanne" userId="5c078493-6bd9-4261-9568-4897dffc370c" providerId="ADAL" clId="{EF5C0BBA-C184-440A-A8F3-246DBA48F1DD}" dt="2025-04-17T17:58:14.918" v="371" actId="26606"/>
          <ac:spMkLst>
            <pc:docMk/>
            <pc:sldMk cId="0" sldId="263"/>
            <ac:spMk id="38" creationId="{545D489D-16E1-484D-867B-144368D74B83}"/>
          </ac:spMkLst>
        </pc:spChg>
        <pc:spChg chg="add del">
          <ac:chgData name="Crippen, Amy Joanne" userId="5c078493-6bd9-4261-9568-4897dffc370c" providerId="ADAL" clId="{EF5C0BBA-C184-440A-A8F3-246DBA48F1DD}" dt="2025-04-17T17:58:14.918" v="371" actId="26606"/>
          <ac:spMkLst>
            <pc:docMk/>
            <pc:sldMk cId="0" sldId="263"/>
            <ac:spMk id="39" creationId="{49A496F5-B01E-4BF8-9D1E-C4E53B6F9652}"/>
          </ac:spMkLst>
        </pc:spChg>
        <pc:spChg chg="add del">
          <ac:chgData name="Crippen, Amy Joanne" userId="5c078493-6bd9-4261-9568-4897dffc370c" providerId="ADAL" clId="{EF5C0BBA-C184-440A-A8F3-246DBA48F1DD}" dt="2025-04-17T17:58:14.918" v="371" actId="26606"/>
          <ac:spMkLst>
            <pc:docMk/>
            <pc:sldMk cId="0" sldId="263"/>
            <ac:spMk id="40" creationId="{6E895C8D-1379-40B8-8B1B-B6F5AEAF0A6C}"/>
          </ac:spMkLst>
        </pc:spChg>
        <pc:spChg chg="add del">
          <ac:chgData name="Crippen, Amy Joanne" userId="5c078493-6bd9-4261-9568-4897dffc370c" providerId="ADAL" clId="{EF5C0BBA-C184-440A-A8F3-246DBA48F1DD}" dt="2025-04-17T17:59:40.311" v="379" actId="26606"/>
          <ac:spMkLst>
            <pc:docMk/>
            <pc:sldMk cId="0" sldId="263"/>
            <ac:spMk id="42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9:40.311" v="379" actId="26606"/>
          <ac:spMkLst>
            <pc:docMk/>
            <pc:sldMk cId="0" sldId="263"/>
            <ac:spMk id="43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8:00:42.429" v="384" actId="26606"/>
          <ac:spMkLst>
            <pc:docMk/>
            <pc:sldMk cId="0" sldId="263"/>
            <ac:spMk id="45" creationId="{DCC231C8-C761-4B31-9B1C-C6D19248C6B3}"/>
          </ac:spMkLst>
        </pc:spChg>
        <pc:spChg chg="add del">
          <ac:chgData name="Crippen, Amy Joanne" userId="5c078493-6bd9-4261-9568-4897dffc370c" providerId="ADAL" clId="{EF5C0BBA-C184-440A-A8F3-246DBA48F1DD}" dt="2025-04-17T18:00:24.584" v="381" actId="26606"/>
          <ac:spMkLst>
            <pc:docMk/>
            <pc:sldMk cId="0" sldId="263"/>
            <ac:spMk id="47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7:58:59.526" v="374" actId="26606"/>
          <ac:spMkLst>
            <pc:docMk/>
            <pc:sldMk cId="0" sldId="263"/>
            <ac:spMk id="48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8:00:24.584" v="381" actId="26606"/>
          <ac:spMkLst>
            <pc:docMk/>
            <pc:sldMk cId="0" sldId="263"/>
            <ac:spMk id="49" creationId="{A5A5CE6E-90AF-4D43-A014-1F9EC83EB93D}"/>
          </ac:spMkLst>
        </pc:spChg>
        <pc:spChg chg="add del">
          <ac:chgData name="Crippen, Amy Joanne" userId="5c078493-6bd9-4261-9568-4897dffc370c" providerId="ADAL" clId="{EF5C0BBA-C184-440A-A8F3-246DBA48F1DD}" dt="2025-04-17T17:58:59.526" v="374" actId="26606"/>
          <ac:spMkLst>
            <pc:docMk/>
            <pc:sldMk cId="0" sldId="263"/>
            <ac:spMk id="50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8:00:42.394" v="383" actId="26606"/>
          <ac:spMkLst>
            <pc:docMk/>
            <pc:sldMk cId="0" sldId="263"/>
            <ac:spMk id="51" creationId="{C05CBC3C-2E5A-4839-8B9B-2E5A6ADF0F58}"/>
          </ac:spMkLst>
        </pc:spChg>
        <pc:spChg chg="add del">
          <ac:chgData name="Crippen, Amy Joanne" userId="5c078493-6bd9-4261-9568-4897dffc370c" providerId="ADAL" clId="{EF5C0BBA-C184-440A-A8F3-246DBA48F1DD}" dt="2025-04-17T17:58:59.526" v="374" actId="26606"/>
          <ac:spMkLst>
            <pc:docMk/>
            <pc:sldMk cId="0" sldId="263"/>
            <ac:spMk id="52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8:00:42.394" v="383" actId="26606"/>
          <ac:spMkLst>
            <pc:docMk/>
            <pc:sldMk cId="0" sldId="263"/>
            <ac:spMk id="53" creationId="{DB5B423A-57CC-4C58-AA26-8E2E862B03A0}"/>
          </ac:spMkLst>
        </pc:spChg>
        <pc:spChg chg="add del">
          <ac:chgData name="Crippen, Amy Joanne" userId="5c078493-6bd9-4261-9568-4897dffc370c" providerId="ADAL" clId="{EF5C0BBA-C184-440A-A8F3-246DBA48F1DD}" dt="2025-04-17T17:58:59.526" v="374" actId="26606"/>
          <ac:spMkLst>
            <pc:docMk/>
            <pc:sldMk cId="0" sldId="263"/>
            <ac:spMk id="54" creationId="{063BBA22-50EA-4C4D-BE05-F1CE4E63AA56}"/>
          </ac:spMkLst>
        </pc:spChg>
        <pc:spChg chg="add">
          <ac:chgData name="Crippen, Amy Joanne" userId="5c078493-6bd9-4261-9568-4897dffc370c" providerId="ADAL" clId="{EF5C0BBA-C184-440A-A8F3-246DBA48F1DD}" dt="2025-04-17T18:00:42.429" v="384" actId="26606"/>
          <ac:spMkLst>
            <pc:docMk/>
            <pc:sldMk cId="0" sldId="263"/>
            <ac:spMk id="55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59:04.692" v="376" actId="26606"/>
          <ac:spMkLst>
            <pc:docMk/>
            <pc:sldMk cId="0" sldId="263"/>
            <ac:spMk id="56" creationId="{5628E5CB-913B-4378-97CE-18C9F6410C53}"/>
          </ac:spMkLst>
        </pc:spChg>
        <pc:spChg chg="add">
          <ac:chgData name="Crippen, Amy Joanne" userId="5c078493-6bd9-4261-9568-4897dffc370c" providerId="ADAL" clId="{EF5C0BBA-C184-440A-A8F3-246DBA48F1DD}" dt="2025-04-17T18:00:42.429" v="384" actId="26606"/>
          <ac:spMkLst>
            <pc:docMk/>
            <pc:sldMk cId="0" sldId="263"/>
            <ac:spMk id="57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59:13.708" v="378" actId="26606"/>
          <ac:spMkLst>
            <pc:docMk/>
            <pc:sldMk cId="0" sldId="263"/>
            <ac:spMk id="58" creationId="{81E1224E-6618-482E-BE87-321A7FC1CDE8}"/>
          </ac:spMkLst>
        </pc:spChg>
        <pc:spChg chg="add del">
          <ac:chgData name="Crippen, Amy Joanne" userId="5c078493-6bd9-4261-9568-4897dffc370c" providerId="ADAL" clId="{EF5C0BBA-C184-440A-A8F3-246DBA48F1DD}" dt="2025-04-17T17:59:13.708" v="378" actId="26606"/>
          <ac:spMkLst>
            <pc:docMk/>
            <pc:sldMk cId="0" sldId="263"/>
            <ac:spMk id="59" creationId="{066346BE-FDB4-4772-A696-0719490ABD64}"/>
          </ac:spMkLst>
        </pc:spChg>
        <pc:spChg chg="add del">
          <ac:chgData name="Crippen, Amy Joanne" userId="5c078493-6bd9-4261-9568-4897dffc370c" providerId="ADAL" clId="{EF5C0BBA-C184-440A-A8F3-246DBA48F1DD}" dt="2025-04-17T17:59:13.708" v="378" actId="26606"/>
          <ac:spMkLst>
            <pc:docMk/>
            <pc:sldMk cId="0" sldId="263"/>
            <ac:spMk id="60" creationId="{FB92FFCE-0C90-454E-AA25-D4EE9A6C39C5}"/>
          </ac:spMkLst>
        </pc:spChg>
        <pc:spChg chg="add">
          <ac:chgData name="Crippen, Amy Joanne" userId="5c078493-6bd9-4261-9568-4897dffc370c" providerId="ADAL" clId="{EF5C0BBA-C184-440A-A8F3-246DBA48F1DD}" dt="2025-04-17T18:00:42.429" v="384" actId="26606"/>
          <ac:spMkLst>
            <pc:docMk/>
            <pc:sldMk cId="0" sldId="263"/>
            <ac:spMk id="61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8:00:42.429" v="384" actId="26606"/>
          <ac:spMkLst>
            <pc:docMk/>
            <pc:sldMk cId="0" sldId="263"/>
            <ac:spMk id="62" creationId="{063BBA22-50EA-4C4D-BE05-F1CE4E63AA56}"/>
          </ac:spMkLst>
        </pc:spChg>
        <pc:graphicFrameChg chg="add del">
          <ac:chgData name="Crippen, Amy Joanne" userId="5c078493-6bd9-4261-9568-4897dffc370c" providerId="ADAL" clId="{EF5C0BBA-C184-440A-A8F3-246DBA48F1DD}" dt="2025-04-17T17:13:36.194" v="62" actId="26606"/>
          <ac:graphicFrameMkLst>
            <pc:docMk/>
            <pc:sldMk cId="0" sldId="263"/>
            <ac:graphicFrameMk id="5" creationId="{BD3651F1-CE6B-A09D-EB94-7EE3E2FEBA66}"/>
          </ac:graphicFrameMkLst>
        </pc:graphicFrameChg>
        <pc:graphicFrameChg chg="add mod modGraphic">
          <ac:chgData name="Crippen, Amy Joanne" userId="5c078493-6bd9-4261-9568-4897dffc370c" providerId="ADAL" clId="{EF5C0BBA-C184-440A-A8F3-246DBA48F1DD}" dt="2025-04-17T18:01:06.097" v="390" actId="20577"/>
          <ac:graphicFrameMkLst>
            <pc:docMk/>
            <pc:sldMk cId="0" sldId="263"/>
            <ac:graphicFrameMk id="19" creationId="{DD67D08E-67FD-568C-8373-91EA4C7FD8BD}"/>
          </ac:graphicFrameMkLst>
        </pc:graphicFrameChg>
        <pc:cxnChg chg="add del">
          <ac:chgData name="Crippen, Amy Joanne" userId="5c078493-6bd9-4261-9568-4897dffc370c" providerId="ADAL" clId="{EF5C0BBA-C184-440A-A8F3-246DBA48F1DD}" dt="2025-04-17T17:58:14.950" v="372" actId="26606"/>
          <ac:cxnSpMkLst>
            <pc:docMk/>
            <pc:sldMk cId="0" sldId="263"/>
            <ac:cxnSpMk id="18" creationId="{C8F51B3F-8331-4E4A-AE96-D47B1006EEAD}"/>
          </ac:cxnSpMkLst>
        </pc:cxnChg>
      </pc:sldChg>
      <pc:sldChg chg="addSp delSp modSp add del mod modTransition setBg">
        <pc:chgData name="Crippen, Amy Joanne" userId="5c078493-6bd9-4261-9568-4897dffc370c" providerId="ADAL" clId="{EF5C0BBA-C184-440A-A8F3-246DBA48F1DD}" dt="2025-04-17T17:41:27.043" v="171" actId="2696"/>
        <pc:sldMkLst>
          <pc:docMk/>
          <pc:sldMk cId="0" sldId="264"/>
        </pc:sldMkLst>
        <pc:spChg chg="mod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4:27.589" v="70" actId="26606"/>
          <ac:spMkLst>
            <pc:docMk/>
            <pc:sldMk cId="0" sldId="264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8" creationId="{907EF6B7-1338-4443-8C46-6A318D952DFD}"/>
          </ac:spMkLst>
        </pc:spChg>
        <pc:spChg chg="add del">
          <ac:chgData name="Crippen, Amy Joanne" userId="5c078493-6bd9-4261-9568-4897dffc370c" providerId="ADAL" clId="{EF5C0BBA-C184-440A-A8F3-246DBA48F1DD}" dt="2025-04-17T17:13:58.259" v="65" actId="26606"/>
          <ac:spMkLst>
            <pc:docMk/>
            <pc:sldMk cId="0" sldId="264"/>
            <ac:spMk id="9" creationId="{56E9B3E6-E277-4D68-BA48-9CB43FFBD6E2}"/>
          </ac:spMkLst>
        </pc:spChg>
        <pc:spChg chg="add del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10" creationId="{DAAE4CDD-124C-4DCF-9584-B6033B545DD5}"/>
          </ac:spMkLst>
        </pc:spChg>
        <pc:spChg chg="add del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12" creationId="{081E4A58-353D-44AE-B2FC-2A74E2E400F7}"/>
          </ac:spMkLst>
        </pc:spChg>
        <pc:spChg chg="add del">
          <ac:chgData name="Crippen, Amy Joanne" userId="5c078493-6bd9-4261-9568-4897dffc370c" providerId="ADAL" clId="{EF5C0BBA-C184-440A-A8F3-246DBA48F1DD}" dt="2025-04-17T17:13:58.259" v="65" actId="26606"/>
          <ac:spMkLst>
            <pc:docMk/>
            <pc:sldMk cId="0" sldId="264"/>
            <ac:spMk id="16" creationId="{D5B0017B-2ECA-49AF-B397-DC140825DF8D}"/>
          </ac:spMkLst>
        </pc:spChg>
        <pc:spChg chg="add del">
          <ac:chgData name="Crippen, Amy Joanne" userId="5c078493-6bd9-4261-9568-4897dffc370c" providerId="ADAL" clId="{EF5C0BBA-C184-440A-A8F3-246DBA48F1DD}" dt="2025-04-17T17:14:15.436" v="67" actId="26606"/>
          <ac:spMkLst>
            <pc:docMk/>
            <pc:sldMk cId="0" sldId="264"/>
            <ac:spMk id="39" creationId="{3C915414-2809-4735-A560-0D5FE66700D8}"/>
          </ac:spMkLst>
        </pc:spChg>
        <pc:spChg chg="add del">
          <ac:chgData name="Crippen, Amy Joanne" userId="5c078493-6bd9-4261-9568-4897dffc370c" providerId="ADAL" clId="{EF5C0BBA-C184-440A-A8F3-246DBA48F1DD}" dt="2025-04-17T17:14:15.436" v="67" actId="26606"/>
          <ac:spMkLst>
            <pc:docMk/>
            <pc:sldMk cId="0" sldId="264"/>
            <ac:spMk id="42" creationId="{01E25B5B-1CDB-4957-BF24-1FDFA98AC68B}"/>
          </ac:spMkLst>
        </pc:spChg>
        <pc:spChg chg="add del">
          <ac:chgData name="Crippen, Amy Joanne" userId="5c078493-6bd9-4261-9568-4897dffc370c" providerId="ADAL" clId="{EF5C0BBA-C184-440A-A8F3-246DBA48F1DD}" dt="2025-04-17T17:14:15.436" v="67" actId="26606"/>
          <ac:spMkLst>
            <pc:docMk/>
            <pc:sldMk cId="0" sldId="264"/>
            <ac:spMk id="46" creationId="{D665D759-2DF8-4D47-8386-4BA28901A79D}"/>
          </ac:spMkLst>
        </pc:spChg>
        <pc:spChg chg="add del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54" creationId="{00000000-0000-0000-0000-000000000000}"/>
          </ac:spMkLst>
        </pc:spChg>
        <pc:spChg chg="add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60" creationId="{C05CBC3C-2E5A-4839-8B9B-2E5A6ADF0F58}"/>
          </ac:spMkLst>
        </pc:spChg>
        <pc:spChg chg="add">
          <ac:chgData name="Crippen, Amy Joanne" userId="5c078493-6bd9-4261-9568-4897dffc370c" providerId="ADAL" clId="{EF5C0BBA-C184-440A-A8F3-246DBA48F1DD}" dt="2025-04-17T17:31:42.308" v="116" actId="26606"/>
          <ac:spMkLst>
            <pc:docMk/>
            <pc:sldMk cId="0" sldId="264"/>
            <ac:spMk id="62" creationId="{DB5B423A-57CC-4C58-AA26-8E2E862B03A0}"/>
          </ac:spMkLst>
        </pc:spChg>
        <pc:grpChg chg="add del">
          <ac:chgData name="Crippen, Amy Joanne" userId="5c078493-6bd9-4261-9568-4897dffc370c" providerId="ADAL" clId="{EF5C0BBA-C184-440A-A8F3-246DBA48F1DD}" dt="2025-04-17T17:13:58.259" v="65" actId="26606"/>
          <ac:grpSpMkLst>
            <pc:docMk/>
            <pc:sldMk cId="0" sldId="264"/>
            <ac:grpSpMk id="11" creationId="{AE1C45F0-260A-458C-96ED-C1F6D2151219}"/>
          </ac:grpSpMkLst>
        </pc:grpChg>
        <pc:grpChg chg="add del">
          <ac:chgData name="Crippen, Amy Joanne" userId="5c078493-6bd9-4261-9568-4897dffc370c" providerId="ADAL" clId="{EF5C0BBA-C184-440A-A8F3-246DBA48F1DD}" dt="2025-04-17T17:14:15.436" v="67" actId="26606"/>
          <ac:grpSpMkLst>
            <pc:docMk/>
            <pc:sldMk cId="0" sldId="264"/>
            <ac:grpSpMk id="41" creationId="{24413201-85BF-4680-A7D4-10CDBD03569C}"/>
          </ac:grpSpMkLst>
        </pc:grpChg>
        <pc:graphicFrameChg chg="add del">
          <ac:chgData name="Crippen, Amy Joanne" userId="5c078493-6bd9-4261-9568-4897dffc370c" providerId="ADAL" clId="{EF5C0BBA-C184-440A-A8F3-246DBA48F1DD}" dt="2025-04-17T17:13:58.259" v="65" actId="26606"/>
          <ac:graphicFrameMkLst>
            <pc:docMk/>
            <pc:sldMk cId="0" sldId="264"/>
            <ac:graphicFrameMk id="5" creationId="{F5F2A6D9-4F28-674F-B52C-9FDB9ADB5705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4:15.436" v="67" actId="26606"/>
          <ac:graphicFrameMkLst>
            <pc:docMk/>
            <pc:sldMk cId="0" sldId="264"/>
            <ac:graphicFrameMk id="50" creationId="{285212DB-AC3B-435A-038D-98D6AA5754D1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4:27.576" v="69" actId="26606"/>
          <ac:graphicFrameMkLst>
            <pc:docMk/>
            <pc:sldMk cId="0" sldId="264"/>
            <ac:graphicFrameMk id="52" creationId="{B4E66C30-FBB2-EBCC-0AA2-007AE5C2FD24}"/>
          </ac:graphicFrameMkLst>
        </pc:graphicFrameChg>
        <pc:graphicFrameChg chg="add mod">
          <ac:chgData name="Crippen, Amy Joanne" userId="5c078493-6bd9-4261-9568-4897dffc370c" providerId="ADAL" clId="{EF5C0BBA-C184-440A-A8F3-246DBA48F1DD}" dt="2025-04-17T17:31:56.133" v="120" actId="20577"/>
          <ac:graphicFrameMkLst>
            <pc:docMk/>
            <pc:sldMk cId="0" sldId="264"/>
            <ac:graphicFrameMk id="56" creationId="{7B87F0E2-972D-50B3-52BF-3EB658ECC3B2}"/>
          </ac:graphicFrameMkLst>
        </pc:graphicFrameChg>
        <pc:cxnChg chg="add del">
          <ac:chgData name="Crippen, Amy Joanne" userId="5c078493-6bd9-4261-9568-4897dffc370c" providerId="ADAL" clId="{EF5C0BBA-C184-440A-A8F3-246DBA48F1DD}" dt="2025-04-17T17:13:58.259" v="65" actId="26606"/>
          <ac:cxnSpMkLst>
            <pc:docMk/>
            <pc:sldMk cId="0" sldId="264"/>
            <ac:cxnSpMk id="18" creationId="{6CF1BAF6-AD41-4082-B212-8A1F9A2E8779}"/>
          </ac:cxnSpMkLst>
        </pc:cxnChg>
        <pc:cxnChg chg="add del">
          <ac:chgData name="Crippen, Amy Joanne" userId="5c078493-6bd9-4261-9568-4897dffc370c" providerId="ADAL" clId="{EF5C0BBA-C184-440A-A8F3-246DBA48F1DD}" dt="2025-04-17T17:14:15.436" v="67" actId="26606"/>
          <ac:cxnSpMkLst>
            <pc:docMk/>
            <pc:sldMk cId="0" sldId="264"/>
            <ac:cxnSpMk id="40" creationId="{473E2575-93BA-49BD-A0BB-EBD45F7382A2}"/>
          </ac:cxnSpMkLst>
        </pc:cxnChg>
        <pc:cxnChg chg="add del">
          <ac:chgData name="Crippen, Amy Joanne" userId="5c078493-6bd9-4261-9568-4897dffc370c" providerId="ADAL" clId="{EF5C0BBA-C184-440A-A8F3-246DBA48F1DD}" dt="2025-04-17T17:14:15.436" v="67" actId="26606"/>
          <ac:cxnSpMkLst>
            <pc:docMk/>
            <pc:sldMk cId="0" sldId="264"/>
            <ac:cxnSpMk id="44" creationId="{E7F0FC6E-2E23-461A-A082-8DDF43E3D64B}"/>
          </ac:cxnSpMkLst>
        </pc:cxnChg>
      </pc:sldChg>
      <pc:sldChg chg="addSp delSp modSp del mod modTransition setBg">
        <pc:chgData name="Crippen, Amy Joanne" userId="5c078493-6bd9-4261-9568-4897dffc370c" providerId="ADAL" clId="{EF5C0BBA-C184-440A-A8F3-246DBA48F1DD}" dt="2025-04-17T18:33:51.124" v="628" actId="2696"/>
        <pc:sldMkLst>
          <pc:docMk/>
          <pc:sldMk cId="0" sldId="265"/>
        </pc:sldMkLst>
        <pc:spChg chg="mod">
          <ac:chgData name="Crippen, Amy Joanne" userId="5c078493-6bd9-4261-9568-4897dffc370c" providerId="ADAL" clId="{EF5C0BBA-C184-440A-A8F3-246DBA48F1DD}" dt="2025-04-17T17:15:26.182" v="81" actId="26606"/>
          <ac:spMkLst>
            <pc:docMk/>
            <pc:sldMk cId="0" sldId="265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5:26.182" v="81" actId="26606"/>
          <ac:spMkLst>
            <pc:docMk/>
            <pc:sldMk cId="0" sldId="265"/>
            <ac:spMk id="3" creationId="{00000000-0000-0000-0000-000000000000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11" creationId="{256B2C21-A230-48C0-8DF1-C46611373C44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13" creationId="{3847E18C-932D-4C95-AABA-FEC7C9499AD7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15" creationId="{3150CB11-0C61-439E-910F-5787759E72A0}"/>
          </ac:spMkLst>
        </pc:spChg>
        <pc:spChg chg="add del">
          <ac:chgData name="Crippen, Amy Joanne" userId="5c078493-6bd9-4261-9568-4897dffc370c" providerId="ADAL" clId="{EF5C0BBA-C184-440A-A8F3-246DBA48F1DD}" dt="2025-04-17T17:15:26.135" v="80" actId="26606"/>
          <ac:spMkLst>
            <pc:docMk/>
            <pc:sldMk cId="0" sldId="265"/>
            <ac:spMk id="16" creationId="{D5B0017B-2ECA-49AF-B397-DC140825DF8D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17" creationId="{43F8A58B-5155-44CE-A5FF-7647B47D0A7A}"/>
          </ac:spMkLst>
        </pc:spChg>
        <pc:spChg chg="add del">
          <ac:chgData name="Crippen, Amy Joanne" userId="5c078493-6bd9-4261-9568-4897dffc370c" providerId="ADAL" clId="{EF5C0BBA-C184-440A-A8F3-246DBA48F1DD}" dt="2025-04-17T17:14:47.513" v="72" actId="26606"/>
          <ac:spMkLst>
            <pc:docMk/>
            <pc:sldMk cId="0" sldId="265"/>
            <ac:spMk id="19" creationId="{443F2ACA-E6D6-4028-82DD-F03C262D5DE6}"/>
          </ac:spMkLst>
        </pc:spChg>
        <pc:spChg chg="add del">
          <ac:chgData name="Crippen, Amy Joanne" userId="5c078493-6bd9-4261-9568-4897dffc370c" providerId="ADAL" clId="{EF5C0BBA-C184-440A-A8F3-246DBA48F1DD}" dt="2025-04-17T17:15:11.846" v="74" actId="26606"/>
          <ac:spMkLst>
            <pc:docMk/>
            <pc:sldMk cId="0" sldId="265"/>
            <ac:spMk id="21" creationId="{2659FDB4-FCBE-4A89-B46D-43D4FA54464D}"/>
          </ac:spMkLst>
        </pc:spChg>
        <pc:spChg chg="add del">
          <ac:chgData name="Crippen, Amy Joanne" userId="5c078493-6bd9-4261-9568-4897dffc370c" providerId="ADAL" clId="{EF5C0BBA-C184-440A-A8F3-246DBA48F1DD}" dt="2025-04-17T17:15:21.306" v="78" actId="26606"/>
          <ac:spMkLst>
            <pc:docMk/>
            <pc:sldMk cId="0" sldId="265"/>
            <ac:spMk id="27" creationId="{2659FDB4-FCBE-4A89-B46D-43D4FA54464D}"/>
          </ac:spMkLst>
        </pc:spChg>
        <pc:spChg chg="add del">
          <ac:chgData name="Crippen, Amy Joanne" userId="5c078493-6bd9-4261-9568-4897dffc370c" providerId="ADAL" clId="{EF5C0BBA-C184-440A-A8F3-246DBA48F1DD}" dt="2025-04-17T17:15:26.135" v="80" actId="26606"/>
          <ac:spMkLst>
            <pc:docMk/>
            <pc:sldMk cId="0" sldId="265"/>
            <ac:spMk id="31" creationId="{56E9B3E6-E277-4D68-BA48-9CB43FFBD6E2}"/>
          </ac:spMkLst>
        </pc:spChg>
        <pc:spChg chg="add">
          <ac:chgData name="Crippen, Amy Joanne" userId="5c078493-6bd9-4261-9568-4897dffc370c" providerId="ADAL" clId="{EF5C0BBA-C184-440A-A8F3-246DBA48F1DD}" dt="2025-04-17T17:15:26.182" v="81" actId="26606"/>
          <ac:spMkLst>
            <pc:docMk/>
            <pc:sldMk cId="0" sldId="265"/>
            <ac:spMk id="36" creationId="{2659FDB4-FCBE-4A89-B46D-43D4FA54464D}"/>
          </ac:spMkLst>
        </pc:spChg>
        <pc:grpChg chg="add del">
          <ac:chgData name="Crippen, Amy Joanne" userId="5c078493-6bd9-4261-9568-4897dffc370c" providerId="ADAL" clId="{EF5C0BBA-C184-440A-A8F3-246DBA48F1DD}" dt="2025-04-17T17:15:26.135" v="80" actId="26606"/>
          <ac:grpSpMkLst>
            <pc:docMk/>
            <pc:sldMk cId="0" sldId="265"/>
            <ac:grpSpMk id="32" creationId="{AE1C45F0-260A-458C-96ED-C1F6D2151219}"/>
          </ac:grpSpMkLst>
        </pc:grpChg>
        <pc:graphicFrameChg chg="add del">
          <ac:chgData name="Crippen, Amy Joanne" userId="5c078493-6bd9-4261-9568-4897dffc370c" providerId="ADAL" clId="{EF5C0BBA-C184-440A-A8F3-246DBA48F1DD}" dt="2025-04-17T17:14:47.513" v="72" actId="26606"/>
          <ac:graphicFrameMkLst>
            <pc:docMk/>
            <pc:sldMk cId="0" sldId="265"/>
            <ac:graphicFrameMk id="5" creationId="{76911D4D-C5F9-49C0-26A6-976D2C6D98C0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5:11.846" v="74" actId="26606"/>
          <ac:graphicFrameMkLst>
            <pc:docMk/>
            <pc:sldMk cId="0" sldId="265"/>
            <ac:graphicFrameMk id="23" creationId="{5D170B81-6379-AB92-125A-849DB83BBD56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5:19.660" v="76" actId="26606"/>
          <ac:graphicFrameMkLst>
            <pc:docMk/>
            <pc:sldMk cId="0" sldId="265"/>
            <ac:graphicFrameMk id="25" creationId="{E55978B0-C092-7E3D-5C2A-96B9FC847391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5:21.306" v="78" actId="26606"/>
          <ac:graphicFrameMkLst>
            <pc:docMk/>
            <pc:sldMk cId="0" sldId="265"/>
            <ac:graphicFrameMk id="29" creationId="{5D170B81-6379-AB92-125A-849DB83BBD56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5:26.135" v="80" actId="26606"/>
          <ac:graphicFrameMkLst>
            <pc:docMk/>
            <pc:sldMk cId="0" sldId="265"/>
            <ac:graphicFrameMk id="34" creationId="{02A4F860-3802-9177-4517-09B3240873DB}"/>
          </ac:graphicFrameMkLst>
        </pc:graphicFrameChg>
        <pc:graphicFrameChg chg="add mod">
          <ac:chgData name="Crippen, Amy Joanne" userId="5c078493-6bd9-4261-9568-4897dffc370c" providerId="ADAL" clId="{EF5C0BBA-C184-440A-A8F3-246DBA48F1DD}" dt="2025-04-17T18:04:29.919" v="419" actId="1076"/>
          <ac:graphicFrameMkLst>
            <pc:docMk/>
            <pc:sldMk cId="0" sldId="265"/>
            <ac:graphicFrameMk id="38" creationId="{5D170B81-6379-AB92-125A-849DB83BBD56}"/>
          </ac:graphicFrameMkLst>
        </pc:graphicFrameChg>
        <pc:cxnChg chg="add del">
          <ac:chgData name="Crippen, Amy Joanne" userId="5c078493-6bd9-4261-9568-4897dffc370c" providerId="ADAL" clId="{EF5C0BBA-C184-440A-A8F3-246DBA48F1DD}" dt="2025-04-17T17:15:26.135" v="80" actId="26606"/>
          <ac:cxnSpMkLst>
            <pc:docMk/>
            <pc:sldMk cId="0" sldId="265"/>
            <ac:cxnSpMk id="18" creationId="{6CF1BAF6-AD41-4082-B212-8A1F9A2E8779}"/>
          </ac:cxnSpMkLst>
        </pc:cxnChg>
        <pc:cxnChg chg="add del">
          <ac:chgData name="Crippen, Amy Joanne" userId="5c078493-6bd9-4261-9568-4897dffc370c" providerId="ADAL" clId="{EF5C0BBA-C184-440A-A8F3-246DBA48F1DD}" dt="2025-04-17T17:15:11.846" v="74" actId="26606"/>
          <ac:cxnSpMkLst>
            <pc:docMk/>
            <pc:sldMk cId="0" sldId="265"/>
            <ac:cxnSpMk id="22" creationId="{C8F51B3F-8331-4E4A-AE96-D47B1006EEAD}"/>
          </ac:cxnSpMkLst>
        </pc:cxnChg>
        <pc:cxnChg chg="add del">
          <ac:chgData name="Crippen, Amy Joanne" userId="5c078493-6bd9-4261-9568-4897dffc370c" providerId="ADAL" clId="{EF5C0BBA-C184-440A-A8F3-246DBA48F1DD}" dt="2025-04-17T17:15:21.306" v="78" actId="26606"/>
          <ac:cxnSpMkLst>
            <pc:docMk/>
            <pc:sldMk cId="0" sldId="265"/>
            <ac:cxnSpMk id="28" creationId="{C8F51B3F-8331-4E4A-AE96-D47B1006EEAD}"/>
          </ac:cxnSpMkLst>
        </pc:cxnChg>
        <pc:cxnChg chg="add">
          <ac:chgData name="Crippen, Amy Joanne" userId="5c078493-6bd9-4261-9568-4897dffc370c" providerId="ADAL" clId="{EF5C0BBA-C184-440A-A8F3-246DBA48F1DD}" dt="2025-04-17T17:15:26.182" v="81" actId="26606"/>
          <ac:cxnSpMkLst>
            <pc:docMk/>
            <pc:sldMk cId="0" sldId="265"/>
            <ac:cxnSpMk id="37" creationId="{C8F51B3F-8331-4E4A-AE96-D47B1006EEAD}"/>
          </ac:cxnSpMkLst>
        </pc:cxnChg>
      </pc:sldChg>
      <pc:sldChg chg="addSp delSp modSp mod ord modTransition setBg">
        <pc:chgData name="Crippen, Amy Joanne" userId="5c078493-6bd9-4261-9568-4897dffc370c" providerId="ADAL" clId="{EF5C0BBA-C184-440A-A8F3-246DBA48F1DD}" dt="2025-04-18T16:57:47.565" v="2031" actId="20577"/>
        <pc:sldMkLst>
          <pc:docMk/>
          <pc:sldMk cId="0" sldId="266"/>
        </pc:sldMkLst>
        <pc:spChg chg="mod">
          <ac:chgData name="Crippen, Amy Joanne" userId="5c078493-6bd9-4261-9568-4897dffc370c" providerId="ADAL" clId="{EF5C0BBA-C184-440A-A8F3-246DBA48F1DD}" dt="2025-04-18T16:57:47.565" v="2031" actId="20577"/>
          <ac:spMkLst>
            <pc:docMk/>
            <pc:sldMk cId="0" sldId="266"/>
            <ac:spMk id="2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7:15:49.459" v="86" actId="26606"/>
          <ac:spMkLst>
            <pc:docMk/>
            <pc:sldMk cId="0" sldId="266"/>
            <ac:spMk id="3" creationId="{00000000-0000-0000-0000-000000000000}"/>
          </ac:spMkLst>
        </pc:spChg>
        <pc:spChg chg="add del mod">
          <ac:chgData name="Crippen, Amy Joanne" userId="5c078493-6bd9-4261-9568-4897dffc370c" providerId="ADAL" clId="{EF5C0BBA-C184-440A-A8F3-246DBA48F1DD}" dt="2025-04-17T18:24:27.557" v="551"/>
          <ac:spMkLst>
            <pc:docMk/>
            <pc:sldMk cId="0" sldId="266"/>
            <ac:spMk id="4" creationId="{26F49D10-92B2-068A-F9C0-8AD8DEE72CF6}"/>
          </ac:spMkLst>
        </pc:spChg>
        <pc:spChg chg="add mod">
          <ac:chgData name="Crippen, Amy Joanne" userId="5c078493-6bd9-4261-9568-4897dffc370c" providerId="ADAL" clId="{EF5C0BBA-C184-440A-A8F3-246DBA48F1DD}" dt="2025-04-17T18:24:12.922" v="550"/>
          <ac:spMkLst>
            <pc:docMk/>
            <pc:sldMk cId="0" sldId="266"/>
            <ac:spMk id="6" creationId="{D75F6B8E-85CB-441B-D0DD-47890EC0EFA7}"/>
          </ac:spMkLst>
        </pc:spChg>
        <pc:spChg chg="add mod">
          <ac:chgData name="Crippen, Amy Joanne" userId="5c078493-6bd9-4261-9568-4897dffc370c" providerId="ADAL" clId="{EF5C0BBA-C184-440A-A8F3-246DBA48F1DD}" dt="2025-04-17T18:24:12.922" v="550"/>
          <ac:spMkLst>
            <pc:docMk/>
            <pc:sldMk cId="0" sldId="266"/>
            <ac:spMk id="7" creationId="{D5767767-3275-C45D-8E0D-1A566AED201A}"/>
          </ac:spMkLst>
        </pc:spChg>
        <pc:spChg chg="add del">
          <ac:chgData name="Crippen, Amy Joanne" userId="5c078493-6bd9-4261-9568-4897dffc370c" providerId="ADAL" clId="{EF5C0BBA-C184-440A-A8F3-246DBA48F1DD}" dt="2025-04-17T17:15:41.704" v="83" actId="26606"/>
          <ac:spMkLst>
            <pc:docMk/>
            <pc:sldMk cId="0" sldId="266"/>
            <ac:spMk id="9" creationId="{D9A7F3BF-8763-4074-AD77-92790AF314D1}"/>
          </ac:spMkLst>
        </pc:spChg>
        <pc:spChg chg="add del">
          <ac:chgData name="Crippen, Amy Joanne" userId="5c078493-6bd9-4261-9568-4897dffc370c" providerId="ADAL" clId="{EF5C0BBA-C184-440A-A8F3-246DBA48F1DD}" dt="2025-04-17T17:27:04.652" v="101" actId="26606"/>
          <ac:spMkLst>
            <pc:docMk/>
            <pc:sldMk cId="0" sldId="266"/>
            <ac:spMk id="20" creationId="{D9A7F3BF-8763-4074-AD77-92790AF314D1}"/>
          </ac:spMkLst>
        </pc:spChg>
        <pc:spChg chg="add del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28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30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32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34" creationId="{063BBA22-50EA-4C4D-BE05-F1CE4E63AA56}"/>
          </ac:spMkLst>
        </pc:spChg>
        <pc:spChg chg="add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39" creationId="{BACC6370-2D7E-4714-9D71-7542949D7D5D}"/>
          </ac:spMkLst>
        </pc:spChg>
        <pc:spChg chg="add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41" creationId="{F68B3F68-107C-434F-AA38-110D5EA91B85}"/>
          </ac:spMkLst>
        </pc:spChg>
        <pc:spChg chg="add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43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8:06:20.703" v="428" actId="26606"/>
          <ac:spMkLst>
            <pc:docMk/>
            <pc:sldMk cId="0" sldId="266"/>
            <ac:spMk id="45" creationId="{063BBA22-50EA-4C4D-BE05-F1CE4E63AA56}"/>
          </ac:spMkLst>
        </pc:spChg>
        <pc:grpChg chg="add mod">
          <ac:chgData name="Crippen, Amy Joanne" userId="5c078493-6bd9-4261-9568-4897dffc370c" providerId="ADAL" clId="{EF5C0BBA-C184-440A-A8F3-246DBA48F1DD}" dt="2025-04-17T18:24:12.922" v="550"/>
          <ac:grpSpMkLst>
            <pc:docMk/>
            <pc:sldMk cId="0" sldId="266"/>
            <ac:grpSpMk id="5" creationId="{BAEFA35C-BCDF-DD83-F8E8-87D2E0C67553}"/>
          </ac:grpSpMkLst>
        </pc:grpChg>
        <pc:grpChg chg="add del">
          <ac:chgData name="Crippen, Amy Joanne" userId="5c078493-6bd9-4261-9568-4897dffc370c" providerId="ADAL" clId="{EF5C0BBA-C184-440A-A8F3-246DBA48F1DD}" dt="2025-04-17T17:15:41.704" v="83" actId="26606"/>
          <ac:grpSpMkLst>
            <pc:docMk/>
            <pc:sldMk cId="0" sldId="266"/>
            <ac:grpSpMk id="11" creationId="{7A9648D6-B41B-42D0-A817-AE2607B0B5B8}"/>
          </ac:grpSpMkLst>
        </pc:grpChg>
        <pc:grpChg chg="add del">
          <ac:chgData name="Crippen, Amy Joanne" userId="5c078493-6bd9-4261-9568-4897dffc370c" providerId="ADAL" clId="{EF5C0BBA-C184-440A-A8F3-246DBA48F1DD}" dt="2025-04-17T17:27:04.652" v="101" actId="26606"/>
          <ac:grpSpMkLst>
            <pc:docMk/>
            <pc:sldMk cId="0" sldId="266"/>
            <ac:grpSpMk id="21" creationId="{7A9648D6-B41B-42D0-A817-AE2607B0B5B8}"/>
          </ac:grpSpMkLst>
        </pc:grpChg>
        <pc:graphicFrameChg chg="add del">
          <ac:chgData name="Crippen, Amy Joanne" userId="5c078493-6bd9-4261-9568-4897dffc370c" providerId="ADAL" clId="{EF5C0BBA-C184-440A-A8F3-246DBA48F1DD}" dt="2025-04-17T17:15:41.704" v="83" actId="26606"/>
          <ac:graphicFrameMkLst>
            <pc:docMk/>
            <pc:sldMk cId="0" sldId="266"/>
            <ac:graphicFrameMk id="5" creationId="{12C5A3D7-9055-D6D7-D24A-A789BB522786}"/>
          </ac:graphicFrameMkLst>
        </pc:graphicFrameChg>
        <pc:graphicFrameChg chg="add del">
          <ac:chgData name="Crippen, Amy Joanne" userId="5c078493-6bd9-4261-9568-4897dffc370c" providerId="ADAL" clId="{EF5C0BBA-C184-440A-A8F3-246DBA48F1DD}" dt="2025-04-17T17:15:49.440" v="85" actId="26606"/>
          <ac:graphicFrameMkLst>
            <pc:docMk/>
            <pc:sldMk cId="0" sldId="266"/>
            <ac:graphicFrameMk id="18" creationId="{F567C0AF-E277-A025-60E5-0ED38F254BD0}"/>
          </ac:graphicFrameMkLst>
        </pc:graphicFrameChg>
        <pc:graphicFrameChg chg="add del mod modGraphic">
          <ac:chgData name="Crippen, Amy Joanne" userId="5c078493-6bd9-4261-9568-4897dffc370c" providerId="ADAL" clId="{EF5C0BBA-C184-440A-A8F3-246DBA48F1DD}" dt="2025-04-17T18:24:10.570" v="548" actId="478"/>
          <ac:graphicFrameMkLst>
            <pc:docMk/>
            <pc:sldMk cId="0" sldId="266"/>
            <ac:graphicFrameMk id="23" creationId="{12C5A3D7-9055-D6D7-D24A-A789BB522786}"/>
          </ac:graphicFrameMkLst>
        </pc:graphicFrameChg>
        <pc:picChg chg="add mod">
          <ac:chgData name="Crippen, Amy Joanne" userId="5c078493-6bd9-4261-9568-4897dffc370c" providerId="ADAL" clId="{EF5C0BBA-C184-440A-A8F3-246DBA48F1DD}" dt="2025-04-17T18:24:27.557" v="551"/>
          <ac:picMkLst>
            <pc:docMk/>
            <pc:sldMk cId="0" sldId="266"/>
            <ac:picMk id="8" creationId="{ECFA6E3B-33D8-EED0-DF52-2A288D899B10}"/>
          </ac:picMkLst>
        </pc:picChg>
        <pc:cxnChg chg="add del">
          <ac:chgData name="Crippen, Amy Joanne" userId="5c078493-6bd9-4261-9568-4897dffc370c" providerId="ADAL" clId="{EF5C0BBA-C184-440A-A8F3-246DBA48F1DD}" dt="2025-04-17T17:15:41.704" v="83" actId="26606"/>
          <ac:cxnSpMkLst>
            <pc:docMk/>
            <pc:sldMk cId="0" sldId="266"/>
            <ac:cxnSpMk id="16" creationId="{C49DA8F6-BCC1-4447-B54C-57856834B94B}"/>
          </ac:cxnSpMkLst>
        </pc:cxnChg>
        <pc:cxnChg chg="add del">
          <ac:chgData name="Crippen, Amy Joanne" userId="5c078493-6bd9-4261-9568-4897dffc370c" providerId="ADAL" clId="{EF5C0BBA-C184-440A-A8F3-246DBA48F1DD}" dt="2025-04-17T17:27:04.652" v="101" actId="26606"/>
          <ac:cxnSpMkLst>
            <pc:docMk/>
            <pc:sldMk cId="0" sldId="266"/>
            <ac:cxnSpMk id="22" creationId="{C49DA8F6-BCC1-4447-B54C-57856834B94B}"/>
          </ac:cxnSpMkLst>
        </pc:cxnChg>
      </pc:sldChg>
      <pc:sldChg chg="addSp delSp modSp del mod ord modTransition setBg">
        <pc:chgData name="Crippen, Amy Joanne" userId="5c078493-6bd9-4261-9568-4897dffc370c" providerId="ADAL" clId="{EF5C0BBA-C184-440A-A8F3-246DBA48F1DD}" dt="2025-04-17T18:24:56.392" v="557" actId="47"/>
        <pc:sldMkLst>
          <pc:docMk/>
          <pc:sldMk cId="0" sldId="267"/>
        </pc:sldMkLst>
        <pc:spChg chg="mod">
          <ac:chgData name="Crippen, Amy Joanne" userId="5c078493-6bd9-4261-9568-4897dffc370c" providerId="ADAL" clId="{EF5C0BBA-C184-440A-A8F3-246DBA48F1DD}" dt="2025-04-17T18:24:38.571" v="553" actId="1076"/>
          <ac:spMkLst>
            <pc:docMk/>
            <pc:sldMk cId="0" sldId="267"/>
            <ac:spMk id="2" creationId="{00000000-0000-0000-0000-000000000000}"/>
          </ac:spMkLst>
        </pc:spChg>
        <pc:spChg chg="del mod">
          <ac:chgData name="Crippen, Amy Joanne" userId="5c078493-6bd9-4261-9568-4897dffc370c" providerId="ADAL" clId="{EF5C0BBA-C184-440A-A8F3-246DBA48F1DD}" dt="2025-04-17T17:15:58.661" v="87" actId="26606"/>
          <ac:spMkLst>
            <pc:docMk/>
            <pc:sldMk cId="0" sldId="267"/>
            <ac:spMk id="3" creationId="{00000000-0000-0000-0000-000000000000}"/>
          </ac:spMkLst>
        </pc:spChg>
        <pc:spChg chg="add">
          <ac:chgData name="Crippen, Amy Joanne" userId="5c078493-6bd9-4261-9568-4897dffc370c" providerId="ADAL" clId="{EF5C0BBA-C184-440A-A8F3-246DBA48F1DD}" dt="2025-04-17T17:15:58.661" v="87" actId="26606"/>
          <ac:spMkLst>
            <pc:docMk/>
            <pc:sldMk cId="0" sldId="267"/>
            <ac:spMk id="9" creationId="{D9A7F3BF-8763-4074-AD77-92790AF314D1}"/>
          </ac:spMkLst>
        </pc:spChg>
        <pc:grpChg chg="add">
          <ac:chgData name="Crippen, Amy Joanne" userId="5c078493-6bd9-4261-9568-4897dffc370c" providerId="ADAL" clId="{EF5C0BBA-C184-440A-A8F3-246DBA48F1DD}" dt="2025-04-17T17:15:58.661" v="87" actId="26606"/>
          <ac:grpSpMkLst>
            <pc:docMk/>
            <pc:sldMk cId="0" sldId="267"/>
            <ac:grpSpMk id="11" creationId="{7A9648D6-B41B-42D0-A817-AE2607B0B5B8}"/>
          </ac:grpSpMkLst>
        </pc:grpChg>
        <pc:graphicFrameChg chg="add mod">
          <ac:chgData name="Crippen, Amy Joanne" userId="5c078493-6bd9-4261-9568-4897dffc370c" providerId="ADAL" clId="{EF5C0BBA-C184-440A-A8F3-246DBA48F1DD}" dt="2025-04-17T18:07:33.768" v="452" actId="20577"/>
          <ac:graphicFrameMkLst>
            <pc:docMk/>
            <pc:sldMk cId="0" sldId="267"/>
            <ac:graphicFrameMk id="5" creationId="{BEE56BC4-A9DE-F4E5-BAD9-A711B85061E4}"/>
          </ac:graphicFrameMkLst>
        </pc:graphicFrameChg>
        <pc:cxnChg chg="add">
          <ac:chgData name="Crippen, Amy Joanne" userId="5c078493-6bd9-4261-9568-4897dffc370c" providerId="ADAL" clId="{EF5C0BBA-C184-440A-A8F3-246DBA48F1DD}" dt="2025-04-17T17:15:58.661" v="87" actId="26606"/>
          <ac:cxnSpMkLst>
            <pc:docMk/>
            <pc:sldMk cId="0" sldId="267"/>
            <ac:cxnSpMk id="16" creationId="{C49DA8F6-BCC1-4447-B54C-57856834B94B}"/>
          </ac:cxnSpMkLst>
        </pc:cxnChg>
      </pc:sldChg>
      <pc:sldChg chg="addSp delSp modSp del mod modTransition setBg">
        <pc:chgData name="Crippen, Amy Joanne" userId="5c078493-6bd9-4261-9568-4897dffc370c" providerId="ADAL" clId="{EF5C0BBA-C184-440A-A8F3-246DBA48F1DD}" dt="2025-04-17T18:36:28.247" v="657" actId="47"/>
        <pc:sldMkLst>
          <pc:docMk/>
          <pc:sldMk cId="0" sldId="268"/>
        </pc:sldMkLst>
        <pc:spChg chg="mo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2" creationId="{00000000-0000-0000-0000-000000000000}"/>
          </ac:spMkLst>
        </pc:spChg>
        <pc:spChg chg="del mo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3" creationId="{00000000-0000-0000-0000-000000000000}"/>
          </ac:spMkLst>
        </pc:spChg>
        <pc:spChg chg="ad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9" creationId="{2659FDB4-FCBE-4A89-B46D-43D4FA54464D}"/>
          </ac:spMkLst>
        </pc:spChg>
        <pc:spChg chg="ad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13" creationId="{58BDB0EE-D238-415B-9ED8-62AA6AB2AAD1}"/>
          </ac:spMkLst>
        </pc:spChg>
        <pc:spChg chg="ad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15" creationId="{C5B55FC3-961D-4325-82F1-DE92B0D04E03}"/>
          </ac:spMkLst>
        </pc:spChg>
        <pc:spChg chg="add">
          <ac:chgData name="Crippen, Amy Joanne" userId="5c078493-6bd9-4261-9568-4897dffc370c" providerId="ADAL" clId="{EF5C0BBA-C184-440A-A8F3-246DBA48F1DD}" dt="2025-04-17T17:16:05.174" v="88" actId="26606"/>
          <ac:spMkLst>
            <pc:docMk/>
            <pc:sldMk cId="0" sldId="268"/>
            <ac:spMk id="17" creationId="{4C8AB332-D09E-4F28-943C-DABDD4716A3C}"/>
          </ac:spMkLst>
        </pc:spChg>
        <pc:graphicFrameChg chg="add mod">
          <ac:chgData name="Crippen, Amy Joanne" userId="5c078493-6bd9-4261-9568-4897dffc370c" providerId="ADAL" clId="{EF5C0BBA-C184-440A-A8F3-246DBA48F1DD}" dt="2025-04-17T17:16:26.082" v="96" actId="20577"/>
          <ac:graphicFrameMkLst>
            <pc:docMk/>
            <pc:sldMk cId="0" sldId="268"/>
            <ac:graphicFrameMk id="5" creationId="{D0D6D173-D563-6C62-541E-D7B87D6CDEFD}"/>
          </ac:graphicFrameMkLst>
        </pc:graphicFrameChg>
        <pc:cxnChg chg="add">
          <ac:chgData name="Crippen, Amy Joanne" userId="5c078493-6bd9-4261-9568-4897dffc370c" providerId="ADAL" clId="{EF5C0BBA-C184-440A-A8F3-246DBA48F1DD}" dt="2025-04-17T17:16:05.174" v="88" actId="26606"/>
          <ac:cxnSpMkLst>
            <pc:docMk/>
            <pc:sldMk cId="0" sldId="268"/>
            <ac:cxnSpMk id="11" creationId="{C8F51B3F-8331-4E4A-AE96-D47B1006EEAD}"/>
          </ac:cxnSpMkLst>
        </pc:cxnChg>
      </pc:sldChg>
      <pc:sldChg chg="add del">
        <pc:chgData name="Crippen, Amy Joanne" userId="5c078493-6bd9-4261-9568-4897dffc370c" providerId="ADAL" clId="{EF5C0BBA-C184-440A-A8F3-246DBA48F1DD}" dt="2025-04-17T17:30:55.397" v="112" actId="2890"/>
        <pc:sldMkLst>
          <pc:docMk/>
          <pc:sldMk cId="1280952538" sldId="269"/>
        </pc:sldMkLst>
      </pc:sldChg>
      <pc:sldChg chg="new del">
        <pc:chgData name="Crippen, Amy Joanne" userId="5c078493-6bd9-4261-9568-4897dffc370c" providerId="ADAL" clId="{EF5C0BBA-C184-440A-A8F3-246DBA48F1DD}" dt="2025-04-17T17:30:34.584" v="110" actId="680"/>
        <pc:sldMkLst>
          <pc:docMk/>
          <pc:sldMk cId="2406507877" sldId="269"/>
        </pc:sldMkLst>
      </pc:sldChg>
      <pc:sldChg chg="addSp delSp modSp add mod ord">
        <pc:chgData name="Crippen, Amy Joanne" userId="5c078493-6bd9-4261-9568-4897dffc370c" providerId="ADAL" clId="{EF5C0BBA-C184-440A-A8F3-246DBA48F1DD}" dt="2025-04-17T18:32:24.455" v="616" actId="113"/>
        <pc:sldMkLst>
          <pc:docMk/>
          <pc:sldMk cId="3938264129" sldId="269"/>
        </pc:sldMkLst>
        <pc:spChg chg="mod">
          <ac:chgData name="Crippen, Amy Joanne" userId="5c078493-6bd9-4261-9568-4897dffc370c" providerId="ADAL" clId="{EF5C0BBA-C184-440A-A8F3-246DBA48F1DD}" dt="2025-04-17T18:32:24.455" v="616" actId="113"/>
          <ac:spMkLst>
            <pc:docMk/>
            <pc:sldMk cId="3938264129" sldId="269"/>
            <ac:spMk id="2" creationId="{AC2A2B3E-726E-0FAB-23F8-15FD25300257}"/>
          </ac:spMkLst>
        </pc:spChg>
        <pc:spChg chg="del">
          <ac:chgData name="Crippen, Amy Joanne" userId="5c078493-6bd9-4261-9568-4897dffc370c" providerId="ADAL" clId="{EF5C0BBA-C184-440A-A8F3-246DBA48F1DD}" dt="2025-04-17T17:32:07.736" v="121" actId="26606"/>
          <ac:spMkLst>
            <pc:docMk/>
            <pc:sldMk cId="3938264129" sldId="269"/>
            <ac:spMk id="8" creationId="{EACE1952-1812-CF75-E39A-89CC48F33D7D}"/>
          </ac:spMkLst>
        </pc:spChg>
        <pc:spChg chg="del">
          <ac:chgData name="Crippen, Amy Joanne" userId="5c078493-6bd9-4261-9568-4897dffc370c" providerId="ADAL" clId="{EF5C0BBA-C184-440A-A8F3-246DBA48F1DD}" dt="2025-04-17T17:32:07.736" v="121" actId="26606"/>
          <ac:spMkLst>
            <pc:docMk/>
            <pc:sldMk cId="3938264129" sldId="269"/>
            <ac:spMk id="10" creationId="{87D4A170-0F62-DF23-B13B-84B25A979C30}"/>
          </ac:spMkLst>
        </pc:spChg>
        <pc:spChg chg="del">
          <ac:chgData name="Crippen, Amy Joanne" userId="5c078493-6bd9-4261-9568-4897dffc370c" providerId="ADAL" clId="{EF5C0BBA-C184-440A-A8F3-246DBA48F1DD}" dt="2025-04-17T17:32:07.736" v="121" actId="26606"/>
          <ac:spMkLst>
            <pc:docMk/>
            <pc:sldMk cId="3938264129" sldId="269"/>
            <ac:spMk id="12" creationId="{DAF21546-7FE6-4C6D-2BBF-E13E6E050FC5}"/>
          </ac:spMkLst>
        </pc:spChg>
        <pc:spChg chg="add del mod">
          <ac:chgData name="Crippen, Amy Joanne" userId="5c078493-6bd9-4261-9568-4897dffc370c" providerId="ADAL" clId="{EF5C0BBA-C184-440A-A8F3-246DBA48F1DD}" dt="2025-04-17T17:35:49.960" v="153" actId="26606"/>
          <ac:spMkLst>
            <pc:docMk/>
            <pc:sldMk cId="3938264129" sldId="269"/>
            <ac:spMk id="54" creationId="{46E4F95A-EE53-CD4C-C1FC-D8A2264851B5}"/>
          </ac:spMkLst>
        </pc:spChg>
        <pc:spChg chg="add del">
          <ac:chgData name="Crippen, Amy Joanne" userId="5c078493-6bd9-4261-9568-4897dffc370c" providerId="ADAL" clId="{EF5C0BBA-C184-440A-A8F3-246DBA48F1DD}" dt="2025-04-17T17:33:17.219" v="126" actId="26606"/>
          <ac:spMkLst>
            <pc:docMk/>
            <pc:sldMk cId="3938264129" sldId="269"/>
            <ac:spMk id="59" creationId="{100EDD19-6802-4EC3-95CE-CFFAB042CFD6}"/>
          </ac:spMkLst>
        </pc:spChg>
        <pc:spChg chg="add del">
          <ac:chgData name="Crippen, Amy Joanne" userId="5c078493-6bd9-4261-9568-4897dffc370c" providerId="ADAL" clId="{EF5C0BBA-C184-440A-A8F3-246DBA48F1DD}" dt="2025-04-17T17:33:17.219" v="126" actId="26606"/>
          <ac:spMkLst>
            <pc:docMk/>
            <pc:sldMk cId="3938264129" sldId="269"/>
            <ac:spMk id="61" creationId="{DB17E863-922E-4C26-BD64-E8FD41D28661}"/>
          </ac:spMkLst>
        </pc:spChg>
        <pc:spChg chg="add del">
          <ac:chgData name="Crippen, Amy Joanne" userId="5c078493-6bd9-4261-9568-4897dffc370c" providerId="ADAL" clId="{EF5C0BBA-C184-440A-A8F3-246DBA48F1DD}" dt="2025-04-17T17:33:17.211" v="125" actId="26606"/>
          <ac:spMkLst>
            <pc:docMk/>
            <pc:sldMk cId="3938264129" sldId="269"/>
            <ac:spMk id="66" creationId="{70DFC902-7D23-471A-B557-B6B6917D7A0D}"/>
          </ac:spMkLst>
        </pc:spChg>
        <pc:spChg chg="add del">
          <ac:chgData name="Crippen, Amy Joanne" userId="5c078493-6bd9-4261-9568-4897dffc370c" providerId="ADAL" clId="{EF5C0BBA-C184-440A-A8F3-246DBA48F1DD}" dt="2025-04-17T17:33:17.211" v="125" actId="26606"/>
          <ac:spMkLst>
            <pc:docMk/>
            <pc:sldMk cId="3938264129" sldId="269"/>
            <ac:spMk id="68" creationId="{A55D5633-D557-4DCA-982C-FF36EB7A1C00}"/>
          </ac:spMkLst>
        </pc:spChg>
        <pc:spChg chg="add del">
          <ac:chgData name="Crippen, Amy Joanne" userId="5c078493-6bd9-4261-9568-4897dffc370c" providerId="ADAL" clId="{EF5C0BBA-C184-440A-A8F3-246DBA48F1DD}" dt="2025-04-17T17:33:17.211" v="125" actId="26606"/>
          <ac:spMkLst>
            <pc:docMk/>
            <pc:sldMk cId="3938264129" sldId="269"/>
            <ac:spMk id="70" creationId="{450D3AD2-FA80-415F-A9CE-54D884561CD7}"/>
          </ac:spMkLst>
        </pc:spChg>
        <pc:spChg chg="add del">
          <ac:chgData name="Crippen, Amy Joanne" userId="5c078493-6bd9-4261-9568-4897dffc370c" providerId="ADAL" clId="{EF5C0BBA-C184-440A-A8F3-246DBA48F1DD}" dt="2025-04-17T17:35:49.960" v="153" actId="26606"/>
          <ac:spMkLst>
            <pc:docMk/>
            <pc:sldMk cId="3938264129" sldId="269"/>
            <ac:spMk id="72" creationId="{AC17DE74-01C9-4859-B65A-85CF999E8580}"/>
          </ac:spMkLst>
        </pc:spChg>
        <pc:spChg chg="add del">
          <ac:chgData name="Crippen, Amy Joanne" userId="5c078493-6bd9-4261-9568-4897dffc370c" providerId="ADAL" clId="{EF5C0BBA-C184-440A-A8F3-246DBA48F1DD}" dt="2025-04-17T17:35:49.960" v="153" actId="26606"/>
          <ac:spMkLst>
            <pc:docMk/>
            <pc:sldMk cId="3938264129" sldId="269"/>
            <ac:spMk id="73" creationId="{068C0432-0E90-4CC1-8CD3-D44A90DF07EF}"/>
          </ac:spMkLst>
        </pc:spChg>
        <pc:spChg chg="add del">
          <ac:chgData name="Crippen, Amy Joanne" userId="5c078493-6bd9-4261-9568-4897dffc370c" providerId="ADAL" clId="{EF5C0BBA-C184-440A-A8F3-246DBA48F1DD}" dt="2025-04-17T17:33:42.191" v="131" actId="26606"/>
          <ac:spMkLst>
            <pc:docMk/>
            <pc:sldMk cId="3938264129" sldId="269"/>
            <ac:spMk id="78" creationId="{1B15ED52-F352-441B-82BF-E0EA34836D08}"/>
          </ac:spMkLst>
        </pc:spChg>
        <pc:spChg chg="add del">
          <ac:chgData name="Crippen, Amy Joanne" userId="5c078493-6bd9-4261-9568-4897dffc370c" providerId="ADAL" clId="{EF5C0BBA-C184-440A-A8F3-246DBA48F1DD}" dt="2025-04-17T18:01:58.044" v="393" actId="26606"/>
          <ac:spMkLst>
            <pc:docMk/>
            <pc:sldMk cId="3938264129" sldId="269"/>
            <ac:spMk id="79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33:42.191" v="131" actId="26606"/>
          <ac:spMkLst>
            <pc:docMk/>
            <pc:sldMk cId="3938264129" sldId="269"/>
            <ac:spMk id="80" creationId="{3B2E3793-BFE6-45A2-9B7B-E18844431C99}"/>
          </ac:spMkLst>
        </pc:spChg>
        <pc:spChg chg="add del">
          <ac:chgData name="Crippen, Amy Joanne" userId="5c078493-6bd9-4261-9568-4897dffc370c" providerId="ADAL" clId="{EF5C0BBA-C184-440A-A8F3-246DBA48F1DD}" dt="2025-04-17T18:01:58.044" v="393" actId="26606"/>
          <ac:spMkLst>
            <pc:docMk/>
            <pc:sldMk cId="3938264129" sldId="269"/>
            <ac:spMk id="81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33:42.191" v="131" actId="26606"/>
          <ac:spMkLst>
            <pc:docMk/>
            <pc:sldMk cId="3938264129" sldId="269"/>
            <ac:spMk id="82" creationId="{BC4C4868-CB8F-4AF9-9CDB-8108F2C19B67}"/>
          </ac:spMkLst>
        </pc:spChg>
        <pc:spChg chg="add del">
          <ac:chgData name="Crippen, Amy Joanne" userId="5c078493-6bd9-4261-9568-4897dffc370c" providerId="ADAL" clId="{EF5C0BBA-C184-440A-A8F3-246DBA48F1DD}" dt="2025-04-17T18:01:58.044" v="393" actId="26606"/>
          <ac:spMkLst>
            <pc:docMk/>
            <pc:sldMk cId="3938264129" sldId="269"/>
            <ac:spMk id="83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33:42.191" v="131" actId="26606"/>
          <ac:spMkLst>
            <pc:docMk/>
            <pc:sldMk cId="3938264129" sldId="269"/>
            <ac:spMk id="84" creationId="{375E0459-6403-40CD-989D-56A4407CA12E}"/>
          </ac:spMkLst>
        </pc:spChg>
        <pc:spChg chg="add del">
          <ac:chgData name="Crippen, Amy Joanne" userId="5c078493-6bd9-4261-9568-4897dffc370c" providerId="ADAL" clId="{EF5C0BBA-C184-440A-A8F3-246DBA48F1DD}" dt="2025-04-17T18:01:58.044" v="393" actId="26606"/>
          <ac:spMkLst>
            <pc:docMk/>
            <pc:sldMk cId="3938264129" sldId="269"/>
            <ac:spMk id="85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33:42.191" v="131" actId="26606"/>
          <ac:spMkLst>
            <pc:docMk/>
            <pc:sldMk cId="3938264129" sldId="269"/>
            <ac:spMk id="86" creationId="{53E5B1A8-3AC9-4BD1-9BBC-78CA94F2D1BA}"/>
          </ac:spMkLst>
        </pc:spChg>
        <pc:spChg chg="add del">
          <ac:chgData name="Crippen, Amy Joanne" userId="5c078493-6bd9-4261-9568-4897dffc370c" providerId="ADAL" clId="{EF5C0BBA-C184-440A-A8F3-246DBA48F1DD}" dt="2025-04-17T18:01:58.030" v="392" actId="26606"/>
          <ac:spMkLst>
            <pc:docMk/>
            <pc:sldMk cId="3938264129" sldId="269"/>
            <ac:spMk id="90" creationId="{C05CBC3C-2E5A-4839-8B9B-2E5A6ADF0F58}"/>
          </ac:spMkLst>
        </pc:spChg>
        <pc:spChg chg="add del">
          <ac:chgData name="Crippen, Amy Joanne" userId="5c078493-6bd9-4261-9568-4897dffc370c" providerId="ADAL" clId="{EF5C0BBA-C184-440A-A8F3-246DBA48F1DD}" dt="2025-04-17T18:01:58.030" v="392" actId="26606"/>
          <ac:spMkLst>
            <pc:docMk/>
            <pc:sldMk cId="3938264129" sldId="269"/>
            <ac:spMk id="92" creationId="{DB5B423A-57CC-4C58-AA26-8E2E862B03A0}"/>
          </ac:spMkLst>
        </pc:spChg>
        <pc:spChg chg="add del">
          <ac:chgData name="Crippen, Amy Joanne" userId="5c078493-6bd9-4261-9568-4897dffc370c" providerId="ADAL" clId="{EF5C0BBA-C184-440A-A8F3-246DBA48F1DD}" dt="2025-04-17T18:03:05.123" v="400" actId="26606"/>
          <ac:spMkLst>
            <pc:docMk/>
            <pc:sldMk cId="3938264129" sldId="269"/>
            <ac:spMk id="94" creationId="{DCC231C8-C761-4B31-9B1C-C6D19248C6B3}"/>
          </ac:spMkLst>
        </pc:spChg>
        <pc:spChg chg="add del">
          <ac:chgData name="Crippen, Amy Joanne" userId="5c078493-6bd9-4261-9568-4897dffc370c" providerId="ADAL" clId="{EF5C0BBA-C184-440A-A8F3-246DBA48F1DD}" dt="2025-04-17T18:03:05.072" v="399" actId="26606"/>
          <ac:spMkLst>
            <pc:docMk/>
            <pc:sldMk cId="3938264129" sldId="269"/>
            <ac:spMk id="99" creationId="{C05CBC3C-2E5A-4839-8B9B-2E5A6ADF0F58}"/>
          </ac:spMkLst>
        </pc:spChg>
        <pc:spChg chg="add del">
          <ac:chgData name="Crippen, Amy Joanne" userId="5c078493-6bd9-4261-9568-4897dffc370c" providerId="ADAL" clId="{EF5C0BBA-C184-440A-A8F3-246DBA48F1DD}" dt="2025-04-17T18:03:05.072" v="399" actId="26606"/>
          <ac:spMkLst>
            <pc:docMk/>
            <pc:sldMk cId="3938264129" sldId="269"/>
            <ac:spMk id="101" creationId="{DB5B423A-57CC-4C58-AA26-8E2E862B03A0}"/>
          </ac:spMkLst>
        </pc:spChg>
        <pc:spChg chg="add del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03" creationId="{9DBC8166-481C-4473-95F5-9A5B9073B7F1}"/>
          </ac:spMkLst>
        </pc:spChg>
        <pc:spChg chg="add del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04" creationId="{A5A5CE6E-90AF-4D43-A014-1F9EC83EB93D}"/>
          </ac:spMkLst>
        </pc:spChg>
        <pc:spChg chg="add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09" creationId="{BACC6370-2D7E-4714-9D71-7542949D7D5D}"/>
          </ac:spMkLst>
        </pc:spChg>
        <pc:spChg chg="add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11" creationId="{F68B3F68-107C-434F-AA38-110D5EA91B85}"/>
          </ac:spMkLst>
        </pc:spChg>
        <pc:spChg chg="add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13" creationId="{AAD0DBB9-1A4B-4391-81D4-CB19F9AB918A}"/>
          </ac:spMkLst>
        </pc:spChg>
        <pc:spChg chg="add">
          <ac:chgData name="Crippen, Amy Joanne" userId="5c078493-6bd9-4261-9568-4897dffc370c" providerId="ADAL" clId="{EF5C0BBA-C184-440A-A8F3-246DBA48F1DD}" dt="2025-04-17T18:28:13.945" v="579" actId="26606"/>
          <ac:spMkLst>
            <pc:docMk/>
            <pc:sldMk cId="3938264129" sldId="269"/>
            <ac:spMk id="115" creationId="{063BBA22-50EA-4C4D-BE05-F1CE4E63AA56}"/>
          </ac:spMkLst>
        </pc:spChg>
        <pc:graphicFrameChg chg="add del mod modGraphic">
          <ac:chgData name="Crippen, Amy Joanne" userId="5c078493-6bd9-4261-9568-4897dffc370c" providerId="ADAL" clId="{EF5C0BBA-C184-440A-A8F3-246DBA48F1DD}" dt="2025-04-17T18:29:14.081" v="588" actId="113"/>
          <ac:graphicFrameMkLst>
            <pc:docMk/>
            <pc:sldMk cId="3938264129" sldId="269"/>
            <ac:graphicFrameMk id="75" creationId="{EA7B869C-BD16-E140-87C7-F420891B0613}"/>
          </ac:graphicFrameMkLst>
        </pc:graphicFrameChg>
      </pc:sldChg>
      <pc:sldChg chg="add del">
        <pc:chgData name="Crippen, Amy Joanne" userId="5c078493-6bd9-4261-9568-4897dffc370c" providerId="ADAL" clId="{EF5C0BBA-C184-440A-A8F3-246DBA48F1DD}" dt="2025-04-17T17:32:53.103" v="123" actId="2696"/>
        <pc:sldMkLst>
          <pc:docMk/>
          <pc:sldMk cId="1758795684" sldId="270"/>
        </pc:sldMkLst>
      </pc:sldChg>
      <pc:sldChg chg="addSp delSp modSp new add del mod setBg">
        <pc:chgData name="Crippen, Amy Joanne" userId="5c078493-6bd9-4261-9568-4897dffc370c" providerId="ADAL" clId="{EF5C0BBA-C184-440A-A8F3-246DBA48F1DD}" dt="2025-04-18T16:59:17.629" v="2036" actId="20577"/>
        <pc:sldMkLst>
          <pc:docMk/>
          <pc:sldMk cId="3427137068" sldId="270"/>
        </pc:sldMkLst>
        <pc:spChg chg="mod">
          <ac:chgData name="Crippen, Amy Joanne" userId="5c078493-6bd9-4261-9568-4897dffc370c" providerId="ADAL" clId="{EF5C0BBA-C184-440A-A8F3-246DBA48F1DD}" dt="2025-04-17T18:30:20.806" v="597" actId="27636"/>
          <ac:spMkLst>
            <pc:docMk/>
            <pc:sldMk cId="3427137068" sldId="270"/>
            <ac:spMk id="2" creationId="{DD6E13CF-97F6-9A7E-5411-D30622F77242}"/>
          </ac:spMkLst>
        </pc:spChg>
        <pc:spChg chg="del mod">
          <ac:chgData name="Crippen, Amy Joanne" userId="5c078493-6bd9-4261-9568-4897dffc370c" providerId="ADAL" clId="{EF5C0BBA-C184-440A-A8F3-246DBA48F1DD}" dt="2025-04-17T17:39:18.058" v="159"/>
          <ac:spMkLst>
            <pc:docMk/>
            <pc:sldMk cId="3427137068" sldId="270"/>
            <ac:spMk id="3" creationId="{5DA549F8-D0BC-0141-E51D-1E4038E7BC03}"/>
          </ac:spMkLst>
        </pc:spChg>
        <pc:spChg chg="add del mod">
          <ac:chgData name="Crippen, Amy Joanne" userId="5c078493-6bd9-4261-9568-4897dffc370c" providerId="ADAL" clId="{EF5C0BBA-C184-440A-A8F3-246DBA48F1DD}" dt="2025-04-17T17:42:06.348" v="173" actId="26606"/>
          <ac:spMkLst>
            <pc:docMk/>
            <pc:sldMk cId="3427137068" sldId="270"/>
            <ac:spMk id="4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7:36:36.039" v="157" actId="26606"/>
          <ac:spMkLst>
            <pc:docMk/>
            <pc:sldMk cId="3427137068" sldId="270"/>
            <ac:spMk id="8" creationId="{AC17DE74-01C9-4859-B65A-85CF999E8580}"/>
          </ac:spMkLst>
        </pc:spChg>
        <pc:spChg chg="add del">
          <ac:chgData name="Crippen, Amy Joanne" userId="5c078493-6bd9-4261-9568-4897dffc370c" providerId="ADAL" clId="{EF5C0BBA-C184-440A-A8F3-246DBA48F1DD}" dt="2025-04-17T17:36:36.039" v="157" actId="26606"/>
          <ac:spMkLst>
            <pc:docMk/>
            <pc:sldMk cId="3427137068" sldId="270"/>
            <ac:spMk id="10" creationId="{068C0432-0E90-4CC1-8CD3-D44A90DF07EF}"/>
          </ac:spMkLst>
        </pc:spChg>
        <pc:spChg chg="add del">
          <ac:chgData name="Crippen, Amy Joanne" userId="5c078493-6bd9-4261-9568-4897dffc370c" providerId="ADAL" clId="{EF5C0BBA-C184-440A-A8F3-246DBA48F1DD}" dt="2025-04-17T17:40:13.957" v="162" actId="26606"/>
          <ac:spMkLst>
            <pc:docMk/>
            <pc:sldMk cId="3427137068" sldId="270"/>
            <ac:spMk id="12" creationId="{BC4C4868-CB8F-4AF9-9CDB-8108F2C19B67}"/>
          </ac:spMkLst>
        </pc:spChg>
        <pc:spChg chg="add del">
          <ac:chgData name="Crippen, Amy Joanne" userId="5c078493-6bd9-4261-9568-4897dffc370c" providerId="ADAL" clId="{EF5C0BBA-C184-440A-A8F3-246DBA48F1DD}" dt="2025-04-17T17:40:13.957" v="162" actId="26606"/>
          <ac:spMkLst>
            <pc:docMk/>
            <pc:sldMk cId="3427137068" sldId="270"/>
            <ac:spMk id="13" creationId="{1B15ED52-F352-441B-82BF-E0EA34836D08}"/>
          </ac:spMkLst>
        </pc:spChg>
        <pc:spChg chg="add del">
          <ac:chgData name="Crippen, Amy Joanne" userId="5c078493-6bd9-4261-9568-4897dffc370c" providerId="ADAL" clId="{EF5C0BBA-C184-440A-A8F3-246DBA48F1DD}" dt="2025-04-17T17:40:13.957" v="162" actId="26606"/>
          <ac:spMkLst>
            <pc:docMk/>
            <pc:sldMk cId="3427137068" sldId="270"/>
            <ac:spMk id="14" creationId="{375E0459-6403-40CD-989D-56A4407CA12E}"/>
          </ac:spMkLst>
        </pc:spChg>
        <pc:spChg chg="add">
          <ac:chgData name="Crippen, Amy Joanne" userId="5c078493-6bd9-4261-9568-4897dffc370c" providerId="ADAL" clId="{EF5C0BBA-C184-440A-A8F3-246DBA48F1DD}" dt="2025-04-17T17:36:36.046" v="158" actId="26606"/>
          <ac:spMkLst>
            <pc:docMk/>
            <pc:sldMk cId="3427137068" sldId="270"/>
            <ac:spMk id="15" creationId="{3B2E3793-BFE6-45A2-9B7B-E18844431C99}"/>
          </ac:spMkLst>
        </pc:spChg>
        <pc:spChg chg="add del">
          <ac:chgData name="Crippen, Amy Joanne" userId="5c078493-6bd9-4261-9568-4897dffc370c" providerId="ADAL" clId="{EF5C0BBA-C184-440A-A8F3-246DBA48F1DD}" dt="2025-04-17T17:40:13.957" v="162" actId="26606"/>
          <ac:spMkLst>
            <pc:docMk/>
            <pc:sldMk cId="3427137068" sldId="270"/>
            <ac:spMk id="16" creationId="{53E5B1A8-3AC9-4BD1-9BBC-78CA94F2D1BA}"/>
          </ac:spMkLst>
        </pc:spChg>
        <pc:spChg chg="add del">
          <ac:chgData name="Crippen, Amy Joanne" userId="5c078493-6bd9-4261-9568-4897dffc370c" providerId="ADAL" clId="{EF5C0BBA-C184-440A-A8F3-246DBA48F1DD}" dt="2025-04-17T17:42:06.359" v="174" actId="26606"/>
          <ac:spMkLst>
            <pc:docMk/>
            <pc:sldMk cId="3427137068" sldId="270"/>
            <ac:spMk id="21" creationId="{DEE2AD96-B495-4E06-9291-B71706F728CB}"/>
          </ac:spMkLst>
        </pc:spChg>
        <pc:spChg chg="add del">
          <ac:chgData name="Crippen, Amy Joanne" userId="5c078493-6bd9-4261-9568-4897dffc370c" providerId="ADAL" clId="{EF5C0BBA-C184-440A-A8F3-246DBA48F1DD}" dt="2025-04-17T17:42:06.359" v="174" actId="26606"/>
          <ac:spMkLst>
            <pc:docMk/>
            <pc:sldMk cId="3427137068" sldId="270"/>
            <ac:spMk id="23" creationId="{53CF6D67-C5A8-4ADD-9E8E-1E38CA1D3166}"/>
          </ac:spMkLst>
        </pc:spChg>
        <pc:spChg chg="add del">
          <ac:chgData name="Crippen, Amy Joanne" userId="5c078493-6bd9-4261-9568-4897dffc370c" providerId="ADAL" clId="{EF5C0BBA-C184-440A-A8F3-246DBA48F1DD}" dt="2025-04-17T17:42:06.359" v="174" actId="26606"/>
          <ac:spMkLst>
            <pc:docMk/>
            <pc:sldMk cId="3427137068" sldId="270"/>
            <ac:spMk id="25" creationId="{86909FA0-B515-4681-B7A8-FA281D133B94}"/>
          </ac:spMkLst>
        </pc:spChg>
        <pc:spChg chg="add del">
          <ac:chgData name="Crippen, Amy Joanne" userId="5c078493-6bd9-4261-9568-4897dffc370c" providerId="ADAL" clId="{EF5C0BBA-C184-440A-A8F3-246DBA48F1DD}" dt="2025-04-17T17:42:06.359" v="174" actId="26606"/>
          <ac:spMkLst>
            <pc:docMk/>
            <pc:sldMk cId="3427137068" sldId="270"/>
            <ac:spMk id="27" creationId="{21C9FE86-FCC3-4A31-AA1C-C882262B7FE7}"/>
          </ac:spMkLst>
        </pc:spChg>
        <pc:spChg chg="add del">
          <ac:chgData name="Crippen, Amy Joanne" userId="5c078493-6bd9-4261-9568-4897dffc370c" providerId="ADAL" clId="{EF5C0BBA-C184-440A-A8F3-246DBA48F1DD}" dt="2025-04-17T17:42:06.359" v="174" actId="26606"/>
          <ac:spMkLst>
            <pc:docMk/>
            <pc:sldMk cId="3427137068" sldId="270"/>
            <ac:spMk id="31" creationId="{A09989E4-EFDC-4A90-A633-E0525FB4139E}"/>
          </ac:spMkLst>
        </pc:spChg>
        <pc:spChg chg="add del">
          <ac:chgData name="Crippen, Amy Joanne" userId="5c078493-6bd9-4261-9568-4897dffc370c" providerId="ADAL" clId="{EF5C0BBA-C184-440A-A8F3-246DBA48F1DD}" dt="2025-04-17T17:44:39.516" v="205" actId="26606"/>
          <ac:spMkLst>
            <pc:docMk/>
            <pc:sldMk cId="3427137068" sldId="270"/>
            <ac:spMk id="36" creationId="{70DFC902-7D23-471A-B557-B6B6917D7A0D}"/>
          </ac:spMkLst>
        </pc:spChg>
        <pc:spChg chg="add del">
          <ac:chgData name="Crippen, Amy Joanne" userId="5c078493-6bd9-4261-9568-4897dffc370c" providerId="ADAL" clId="{EF5C0BBA-C184-440A-A8F3-246DBA48F1DD}" dt="2025-04-17T17:42:06.348" v="173" actId="26606"/>
          <ac:spMkLst>
            <pc:docMk/>
            <pc:sldMk cId="3427137068" sldId="270"/>
            <ac:spMk id="37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44:39.516" v="205" actId="26606"/>
          <ac:spMkLst>
            <pc:docMk/>
            <pc:sldMk cId="3427137068" sldId="270"/>
            <ac:spMk id="38" creationId="{A55D5633-D557-4DCA-982C-FF36EB7A1C00}"/>
          </ac:spMkLst>
        </pc:spChg>
        <pc:spChg chg="add del">
          <ac:chgData name="Crippen, Amy Joanne" userId="5c078493-6bd9-4261-9568-4897dffc370c" providerId="ADAL" clId="{EF5C0BBA-C184-440A-A8F3-246DBA48F1DD}" dt="2025-04-17T17:42:06.348" v="173" actId="26606"/>
          <ac:spMkLst>
            <pc:docMk/>
            <pc:sldMk cId="3427137068" sldId="270"/>
            <ac:spMk id="39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44:39.516" v="205" actId="26606"/>
          <ac:spMkLst>
            <pc:docMk/>
            <pc:sldMk cId="3427137068" sldId="270"/>
            <ac:spMk id="40" creationId="{450D3AD2-FA80-415F-A9CE-54D884561CD7}"/>
          </ac:spMkLst>
        </pc:spChg>
        <pc:spChg chg="add del">
          <ac:chgData name="Crippen, Amy Joanne" userId="5c078493-6bd9-4261-9568-4897dffc370c" providerId="ADAL" clId="{EF5C0BBA-C184-440A-A8F3-246DBA48F1DD}" dt="2025-04-17T17:42:06.348" v="173" actId="26606"/>
          <ac:spMkLst>
            <pc:docMk/>
            <pc:sldMk cId="3427137068" sldId="270"/>
            <ac:spMk id="41" creationId="{AAD0DBB9-1A4B-4391-81D4-CB19F9AB918A}"/>
          </ac:spMkLst>
        </pc:spChg>
        <pc:spChg chg="add del mod">
          <ac:chgData name="Crippen, Amy Joanne" userId="5c078493-6bd9-4261-9568-4897dffc370c" providerId="ADAL" clId="{EF5C0BBA-C184-440A-A8F3-246DBA48F1DD}" dt="2025-04-17T17:44:39.516" v="205" actId="26606"/>
          <ac:spMkLst>
            <pc:docMk/>
            <pc:sldMk cId="3427137068" sldId="270"/>
            <ac:spMk id="45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7:44:37.680" v="202" actId="26606"/>
          <ac:spMkLst>
            <pc:docMk/>
            <pc:sldMk cId="3427137068" sldId="270"/>
            <ac:spMk id="50" creationId="{DEE2AD96-B495-4E06-9291-B71706F728CB}"/>
          </ac:spMkLst>
        </pc:spChg>
        <pc:spChg chg="add del">
          <ac:chgData name="Crippen, Amy Joanne" userId="5c078493-6bd9-4261-9568-4897dffc370c" providerId="ADAL" clId="{EF5C0BBA-C184-440A-A8F3-246DBA48F1DD}" dt="2025-04-17T17:44:24.268" v="198" actId="26606"/>
          <ac:spMkLst>
            <pc:docMk/>
            <pc:sldMk cId="3427137068" sldId="270"/>
            <ac:spMk id="51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7T17:44:34.376" v="200" actId="26606"/>
          <ac:spMkLst>
            <pc:docMk/>
            <pc:sldMk cId="3427137068" sldId="270"/>
            <ac:spMk id="52" creationId="{59A309A7-1751-4ABE-A3C1-EEC40366AD89}"/>
          </ac:spMkLst>
        </pc:spChg>
        <pc:spChg chg="add del">
          <ac:chgData name="Crippen, Amy Joanne" userId="5c078493-6bd9-4261-9568-4897dffc370c" providerId="ADAL" clId="{EF5C0BBA-C184-440A-A8F3-246DBA48F1DD}" dt="2025-04-17T17:44:24.268" v="198" actId="26606"/>
          <ac:spMkLst>
            <pc:docMk/>
            <pc:sldMk cId="3427137068" sldId="270"/>
            <ac:spMk id="53" creationId="{F68B3F68-107C-434F-AA38-110D5EA91B85}"/>
          </ac:spMkLst>
        </pc:spChg>
        <pc:spChg chg="add del">
          <ac:chgData name="Crippen, Amy Joanne" userId="5c078493-6bd9-4261-9568-4897dffc370c" providerId="ADAL" clId="{EF5C0BBA-C184-440A-A8F3-246DBA48F1DD}" dt="2025-04-17T17:44:34.376" v="200" actId="26606"/>
          <ac:spMkLst>
            <pc:docMk/>
            <pc:sldMk cId="3427137068" sldId="270"/>
            <ac:spMk id="54" creationId="{967D8EB6-EAE1-4F9C-B398-83321E287204}"/>
          </ac:spMkLst>
        </pc:spChg>
        <pc:spChg chg="add del">
          <ac:chgData name="Crippen, Amy Joanne" userId="5c078493-6bd9-4261-9568-4897dffc370c" providerId="ADAL" clId="{EF5C0BBA-C184-440A-A8F3-246DBA48F1DD}" dt="2025-04-17T17:44:24.268" v="198" actId="26606"/>
          <ac:spMkLst>
            <pc:docMk/>
            <pc:sldMk cId="3427137068" sldId="270"/>
            <ac:spMk id="55" creationId="{AAD0DBB9-1A4B-4391-81D4-CB19F9AB918A}"/>
          </ac:spMkLst>
        </pc:spChg>
        <pc:spChg chg="add del">
          <ac:chgData name="Crippen, Amy Joanne" userId="5c078493-6bd9-4261-9568-4897dffc370c" providerId="ADAL" clId="{EF5C0BBA-C184-440A-A8F3-246DBA48F1DD}" dt="2025-04-17T17:44:24.268" v="198" actId="26606"/>
          <ac:spMkLst>
            <pc:docMk/>
            <pc:sldMk cId="3427137068" sldId="270"/>
            <ac:spMk id="57" creationId="{063BBA22-50EA-4C4D-BE05-F1CE4E63AA56}"/>
          </ac:spMkLst>
        </pc:spChg>
        <pc:spChg chg="add del">
          <ac:chgData name="Crippen, Amy Joanne" userId="5c078493-6bd9-4261-9568-4897dffc370c" providerId="ADAL" clId="{EF5C0BBA-C184-440A-A8F3-246DBA48F1DD}" dt="2025-04-17T17:44:34.376" v="200" actId="26606"/>
          <ac:spMkLst>
            <pc:docMk/>
            <pc:sldMk cId="3427137068" sldId="270"/>
            <ac:spMk id="59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7:44:37.680" v="202" actId="26606"/>
          <ac:spMkLst>
            <pc:docMk/>
            <pc:sldMk cId="3427137068" sldId="270"/>
            <ac:spMk id="60" creationId="{A09989E4-EFDC-4A90-A633-E0525FB4139E}"/>
          </ac:spMkLst>
        </pc:spChg>
        <pc:spChg chg="add del">
          <ac:chgData name="Crippen, Amy Joanne" userId="5c078493-6bd9-4261-9568-4897dffc370c" providerId="ADAL" clId="{EF5C0BBA-C184-440A-A8F3-246DBA48F1DD}" dt="2025-04-17T17:44:37.680" v="202" actId="26606"/>
          <ac:spMkLst>
            <pc:docMk/>
            <pc:sldMk cId="3427137068" sldId="270"/>
            <ac:spMk id="61" creationId="{53CF6D67-C5A8-4ADD-9E8E-1E38CA1D3166}"/>
          </ac:spMkLst>
        </pc:spChg>
        <pc:spChg chg="add del">
          <ac:chgData name="Crippen, Amy Joanne" userId="5c078493-6bd9-4261-9568-4897dffc370c" providerId="ADAL" clId="{EF5C0BBA-C184-440A-A8F3-246DBA48F1DD}" dt="2025-04-17T17:44:37.680" v="202" actId="26606"/>
          <ac:spMkLst>
            <pc:docMk/>
            <pc:sldMk cId="3427137068" sldId="270"/>
            <ac:spMk id="62" creationId="{86909FA0-B515-4681-B7A8-FA281D133B94}"/>
          </ac:spMkLst>
        </pc:spChg>
        <pc:spChg chg="add del">
          <ac:chgData name="Crippen, Amy Joanne" userId="5c078493-6bd9-4261-9568-4897dffc370c" providerId="ADAL" clId="{EF5C0BBA-C184-440A-A8F3-246DBA48F1DD}" dt="2025-04-17T17:44:37.680" v="202" actId="26606"/>
          <ac:spMkLst>
            <pc:docMk/>
            <pc:sldMk cId="3427137068" sldId="270"/>
            <ac:spMk id="63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7:44:39.503" v="204" actId="26606"/>
          <ac:spMkLst>
            <pc:docMk/>
            <pc:sldMk cId="3427137068" sldId="270"/>
            <ac:spMk id="65" creationId="{70DFC902-7D23-471A-B557-B6B6917D7A0D}"/>
          </ac:spMkLst>
        </pc:spChg>
        <pc:spChg chg="add del">
          <ac:chgData name="Crippen, Amy Joanne" userId="5c078493-6bd9-4261-9568-4897dffc370c" providerId="ADAL" clId="{EF5C0BBA-C184-440A-A8F3-246DBA48F1DD}" dt="2025-04-17T17:44:39.503" v="204" actId="26606"/>
          <ac:spMkLst>
            <pc:docMk/>
            <pc:sldMk cId="3427137068" sldId="270"/>
            <ac:spMk id="66" creationId="{A55D5633-D557-4DCA-982C-FF36EB7A1C00}"/>
          </ac:spMkLst>
        </pc:spChg>
        <pc:spChg chg="add del">
          <ac:chgData name="Crippen, Amy Joanne" userId="5c078493-6bd9-4261-9568-4897dffc370c" providerId="ADAL" clId="{EF5C0BBA-C184-440A-A8F3-246DBA48F1DD}" dt="2025-04-17T17:44:39.503" v="204" actId="26606"/>
          <ac:spMkLst>
            <pc:docMk/>
            <pc:sldMk cId="3427137068" sldId="270"/>
            <ac:spMk id="67" creationId="{450D3AD2-FA80-415F-A9CE-54D884561CD7}"/>
          </ac:spMkLst>
        </pc:spChg>
        <pc:spChg chg="add del">
          <ac:chgData name="Crippen, Amy Joanne" userId="5c078493-6bd9-4261-9568-4897dffc370c" providerId="ADAL" clId="{EF5C0BBA-C184-440A-A8F3-246DBA48F1DD}" dt="2025-04-17T17:44:39.503" v="204" actId="26606"/>
          <ac:spMkLst>
            <pc:docMk/>
            <pc:sldMk cId="3427137068" sldId="270"/>
            <ac:spMk id="68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70" creationId="{1B15ED52-F352-441B-82BF-E0EA34836D08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71" creationId="{3B2E3793-BFE6-45A2-9B7B-E18844431C99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72" creationId="{BC4C4868-CB8F-4AF9-9CDB-8108F2C19B67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73" creationId="{375E0459-6403-40CD-989D-56A4407CA12E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74" creationId="{53E5B1A8-3AC9-4BD1-9BBC-78CA94F2D1BA}"/>
          </ac:spMkLst>
        </pc:spChg>
        <pc:spChg chg="add mod">
          <ac:chgData name="Crippen, Amy Joanne" userId="5c078493-6bd9-4261-9568-4897dffc370c" providerId="ADAL" clId="{EF5C0BBA-C184-440A-A8F3-246DBA48F1DD}" dt="2025-04-18T16:59:17.629" v="2036" actId="20577"/>
          <ac:spMkLst>
            <pc:docMk/>
            <pc:sldMk cId="3427137068" sldId="270"/>
            <ac:spMk id="75" creationId="{2ED70A5A-BFB7-C055-827D-3DB3CD51DA0E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80" creationId="{70DFC902-7D23-471A-B557-B6B6917D7A0D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82" creationId="{A55D5633-D557-4DCA-982C-FF36EB7A1C00}"/>
          </ac:spMkLst>
        </pc:spChg>
        <pc:spChg chg="add del">
          <ac:chgData name="Crippen, Amy Joanne" userId="5c078493-6bd9-4261-9568-4897dffc370c" providerId="ADAL" clId="{EF5C0BBA-C184-440A-A8F3-246DBA48F1DD}" dt="2025-04-17T18:27:37.633" v="578" actId="26606"/>
          <ac:spMkLst>
            <pc:docMk/>
            <pc:sldMk cId="3427137068" sldId="270"/>
            <ac:spMk id="84" creationId="{450D3AD2-FA80-415F-A9CE-54D884561CD7}"/>
          </ac:spMkLst>
        </pc:spChg>
        <pc:graphicFrameChg chg="add del">
          <ac:chgData name="Crippen, Amy Joanne" userId="5c078493-6bd9-4261-9568-4897dffc370c" providerId="ADAL" clId="{EF5C0BBA-C184-440A-A8F3-246DBA48F1DD}" dt="2025-04-17T17:44:24.268" v="198" actId="26606"/>
          <ac:graphicFrameMkLst>
            <pc:docMk/>
            <pc:sldMk cId="3427137068" sldId="270"/>
            <ac:graphicFrameMk id="47" creationId="{3A4AA569-ED63-3B33-3460-A5D9297D71B1}"/>
          </ac:graphicFrameMkLst>
        </pc:graphicFrameChg>
        <pc:picChg chg="add del">
          <ac:chgData name="Crippen, Amy Joanne" userId="5c078493-6bd9-4261-9568-4897dffc370c" providerId="ADAL" clId="{EF5C0BBA-C184-440A-A8F3-246DBA48F1DD}" dt="2025-04-17T17:44:34.376" v="200" actId="26606"/>
          <ac:picMkLst>
            <pc:docMk/>
            <pc:sldMk cId="3427137068" sldId="270"/>
            <ac:picMk id="49" creationId="{C050D3CA-2667-77B3-8AA9-05A69C4DF558}"/>
          </ac:picMkLst>
        </pc:picChg>
      </pc:sldChg>
      <pc:sldChg chg="new del">
        <pc:chgData name="Crippen, Amy Joanne" userId="5c078493-6bd9-4261-9568-4897dffc370c" providerId="ADAL" clId="{EF5C0BBA-C184-440A-A8F3-246DBA48F1DD}" dt="2025-04-17T18:35:43.438" v="648" actId="47"/>
        <pc:sldMkLst>
          <pc:docMk/>
          <pc:sldMk cId="2939295486" sldId="271"/>
        </pc:sldMkLst>
      </pc:sldChg>
      <pc:sldChg chg="addSp delSp modSp add mod ord">
        <pc:chgData name="Crippen, Amy Joanne" userId="5c078493-6bd9-4261-9568-4897dffc370c" providerId="ADAL" clId="{EF5C0BBA-C184-440A-A8F3-246DBA48F1DD}" dt="2025-04-18T17:00:31.849" v="2042"/>
        <pc:sldMkLst>
          <pc:docMk/>
          <pc:sldMk cId="1009595780" sldId="272"/>
        </pc:sldMkLst>
        <pc:spChg chg="mod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2" creationId="{6B772C21-4992-993E-E7B5-268998729F93}"/>
          </ac:spMkLst>
        </pc:spChg>
        <pc:spChg chg="del">
          <ac:chgData name="Crippen, Amy Joanne" userId="5c078493-6bd9-4261-9568-4897dffc370c" providerId="ADAL" clId="{EF5C0BBA-C184-440A-A8F3-246DBA48F1DD}" dt="2025-04-17T18:19:16.510" v="469" actId="26606"/>
          <ac:spMkLst>
            <pc:docMk/>
            <pc:sldMk cId="1009595780" sldId="272"/>
            <ac:spMk id="70" creationId="{6365CDC5-E347-C7D2-864A-E3FC5A6B7366}"/>
          </ac:spMkLst>
        </pc:spChg>
        <pc:spChg chg="del">
          <ac:chgData name="Crippen, Amy Joanne" userId="5c078493-6bd9-4261-9568-4897dffc370c" providerId="ADAL" clId="{EF5C0BBA-C184-440A-A8F3-246DBA48F1DD}" dt="2025-04-17T18:19:16.510" v="469" actId="26606"/>
          <ac:spMkLst>
            <pc:docMk/>
            <pc:sldMk cId="1009595780" sldId="272"/>
            <ac:spMk id="71" creationId="{BC9AACD7-D652-822F-4749-F9234781BD9A}"/>
          </ac:spMkLst>
        </pc:spChg>
        <pc:spChg chg="del">
          <ac:chgData name="Crippen, Amy Joanne" userId="5c078493-6bd9-4261-9568-4897dffc370c" providerId="ADAL" clId="{EF5C0BBA-C184-440A-A8F3-246DBA48F1DD}" dt="2025-04-17T18:19:16.510" v="469" actId="26606"/>
          <ac:spMkLst>
            <pc:docMk/>
            <pc:sldMk cId="1009595780" sldId="272"/>
            <ac:spMk id="72" creationId="{8AA4F6FC-4BD7-DB4C-DFCD-9DB4F43A8AEF}"/>
          </ac:spMkLst>
        </pc:spChg>
        <pc:spChg chg="del">
          <ac:chgData name="Crippen, Amy Joanne" userId="5c078493-6bd9-4261-9568-4897dffc370c" providerId="ADAL" clId="{EF5C0BBA-C184-440A-A8F3-246DBA48F1DD}" dt="2025-04-17T18:19:16.510" v="469" actId="26606"/>
          <ac:spMkLst>
            <pc:docMk/>
            <pc:sldMk cId="1009595780" sldId="272"/>
            <ac:spMk id="73" creationId="{A98C27A8-9B0D-84BA-26FE-5A6115A55753}"/>
          </ac:spMkLst>
        </pc:spChg>
        <pc:spChg chg="del">
          <ac:chgData name="Crippen, Amy Joanne" userId="5c078493-6bd9-4261-9568-4897dffc370c" providerId="ADAL" clId="{EF5C0BBA-C184-440A-A8F3-246DBA48F1DD}" dt="2025-04-17T18:19:16.510" v="469" actId="26606"/>
          <ac:spMkLst>
            <pc:docMk/>
            <pc:sldMk cId="1009595780" sldId="272"/>
            <ac:spMk id="74" creationId="{77E97C3E-B5E0-412D-65E2-69A860DD1703}"/>
          </ac:spMkLst>
        </pc:spChg>
        <pc:spChg chg="del mod">
          <ac:chgData name="Crippen, Amy Joanne" userId="5c078493-6bd9-4261-9568-4897dffc370c" providerId="ADAL" clId="{EF5C0BBA-C184-440A-A8F3-246DBA48F1DD}" dt="2025-04-17T18:18:37.349" v="466" actId="22"/>
          <ac:spMkLst>
            <pc:docMk/>
            <pc:sldMk cId="1009595780" sldId="272"/>
            <ac:spMk id="75" creationId="{8935BCD2-6029-5F51-33CC-D25B6F5C0A0A}"/>
          </ac:spMkLst>
        </pc:spChg>
        <pc:spChg chg="add mod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78" creationId="{B4FF7F4D-200E-0A63-C744-6EF386B5D0AA}"/>
          </ac:spMkLst>
        </pc:spChg>
        <pc:spChg chg="add del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86" creationId="{C681C32C-7AFC-4BB3-9088-65CBDFC5D1C2}"/>
          </ac:spMkLst>
        </pc:spChg>
        <pc:spChg chg="add del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88" creationId="{199C0ED0-69DE-4C31-A5CF-E2A46FD30226}"/>
          </ac:spMkLst>
        </pc:spChg>
        <pc:spChg chg="add del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90" creationId="{8D42B8BD-40AF-488E-8A79-D7256C917229}"/>
          </ac:spMkLst>
        </pc:spChg>
        <pc:spChg chg="add del">
          <ac:chgData name="Crippen, Amy Joanne" userId="5c078493-6bd9-4261-9568-4897dffc370c" providerId="ADAL" clId="{EF5C0BBA-C184-440A-A8F3-246DBA48F1DD}" dt="2025-04-17T18:35:09.659" v="644" actId="26606"/>
          <ac:spMkLst>
            <pc:docMk/>
            <pc:sldMk cId="1009595780" sldId="272"/>
            <ac:spMk id="95" creationId="{73AD41DB-DF9F-49BC-85AE-6AB1840AD517}"/>
          </ac:spMkLst>
        </pc:spChg>
        <pc:grpChg chg="add del">
          <ac:chgData name="Crippen, Amy Joanne" userId="5c078493-6bd9-4261-9568-4897dffc370c" providerId="ADAL" clId="{EF5C0BBA-C184-440A-A8F3-246DBA48F1DD}" dt="2025-04-17T18:35:09.659" v="644" actId="26606"/>
          <ac:grpSpMkLst>
            <pc:docMk/>
            <pc:sldMk cId="1009595780" sldId="272"/>
            <ac:grpSpMk id="97" creationId="{A4AE1828-51FD-4AD7-BCF6-9AF5C696CE5D}"/>
          </ac:grpSpMkLst>
        </pc:grpChg>
        <pc:picChg chg="add mod ord">
          <ac:chgData name="Crippen, Amy Joanne" userId="5c078493-6bd9-4261-9568-4897dffc370c" providerId="ADAL" clId="{EF5C0BBA-C184-440A-A8F3-246DBA48F1DD}" dt="2025-04-17T18:35:09.659" v="644" actId="26606"/>
          <ac:picMkLst>
            <pc:docMk/>
            <pc:sldMk cId="1009595780" sldId="272"/>
            <ac:picMk id="4" creationId="{CA0C6157-4B4B-FDE8-2787-87EE5F552C75}"/>
          </ac:picMkLst>
        </pc:picChg>
        <pc:cxnChg chg="add del">
          <ac:chgData name="Crippen, Amy Joanne" userId="5c078493-6bd9-4261-9568-4897dffc370c" providerId="ADAL" clId="{EF5C0BBA-C184-440A-A8F3-246DBA48F1DD}" dt="2025-04-17T18:34:34.118" v="632" actId="26606"/>
          <ac:cxnSpMkLst>
            <pc:docMk/>
            <pc:sldMk cId="1009595780" sldId="272"/>
            <ac:cxnSpMk id="81" creationId="{249EDD1B-F94D-B4E6-ACAA-566B9A26FDE3}"/>
          </ac:cxnSpMkLst>
        </pc:cxnChg>
      </pc:sldChg>
      <pc:sldChg chg="addSp modSp add del mod ord">
        <pc:chgData name="Crippen, Amy Joanne" userId="5c078493-6bd9-4261-9568-4897dffc370c" providerId="ADAL" clId="{EF5C0BBA-C184-440A-A8F3-246DBA48F1DD}" dt="2025-04-17T18:48:22.031" v="920" actId="47"/>
        <pc:sldMkLst>
          <pc:docMk/>
          <pc:sldMk cId="242602649" sldId="273"/>
        </pc:sldMkLst>
        <pc:spChg chg="mod">
          <ac:chgData name="Crippen, Amy Joanne" userId="5c078493-6bd9-4261-9568-4897dffc370c" providerId="ADAL" clId="{EF5C0BBA-C184-440A-A8F3-246DBA48F1DD}" dt="2025-04-17T18:36:57.733" v="707" actId="122"/>
          <ac:spMkLst>
            <pc:docMk/>
            <pc:sldMk cId="242602649" sldId="273"/>
            <ac:spMk id="2" creationId="{3DADD4F8-2C6E-CC93-14CC-51273A6A5966}"/>
          </ac:spMkLst>
        </pc:spChg>
        <pc:spChg chg="add mod">
          <ac:chgData name="Crippen, Amy Joanne" userId="5c078493-6bd9-4261-9568-4897dffc370c" providerId="ADAL" clId="{EF5C0BBA-C184-440A-A8F3-246DBA48F1DD}" dt="2025-04-17T18:45:48.778" v="907"/>
          <ac:spMkLst>
            <pc:docMk/>
            <pc:sldMk cId="242602649" sldId="273"/>
            <ac:spMk id="3" creationId="{5C3C5A97-9C10-AFB9-76E2-9D8EF823E360}"/>
          </ac:spMkLst>
        </pc:spChg>
        <pc:graphicFrameChg chg="mod">
          <ac:chgData name="Crippen, Amy Joanne" userId="5c078493-6bd9-4261-9568-4897dffc370c" providerId="ADAL" clId="{EF5C0BBA-C184-440A-A8F3-246DBA48F1DD}" dt="2025-04-17T18:46:16.283" v="908" actId="12084"/>
          <ac:graphicFrameMkLst>
            <pc:docMk/>
            <pc:sldMk cId="242602649" sldId="273"/>
            <ac:graphicFrameMk id="23" creationId="{3A8EE75B-2B86-CD8C-202D-FC2B629CAA12}"/>
          </ac:graphicFrameMkLst>
        </pc:graphicFrameChg>
      </pc:sldChg>
      <pc:sldChg chg="modSp add del mod">
        <pc:chgData name="Crippen, Amy Joanne" userId="5c078493-6bd9-4261-9568-4897dffc370c" providerId="ADAL" clId="{EF5C0BBA-C184-440A-A8F3-246DBA48F1DD}" dt="2025-04-17T18:26:55.303" v="575" actId="47"/>
        <pc:sldMkLst>
          <pc:docMk/>
          <pc:sldMk cId="3691720631" sldId="274"/>
        </pc:sldMkLst>
        <pc:spChg chg="mod">
          <ac:chgData name="Crippen, Amy Joanne" userId="5c078493-6bd9-4261-9568-4897dffc370c" providerId="ADAL" clId="{EF5C0BBA-C184-440A-A8F3-246DBA48F1DD}" dt="2025-04-17T18:26:24.553" v="568" actId="21"/>
          <ac:spMkLst>
            <pc:docMk/>
            <pc:sldMk cId="3691720631" sldId="274"/>
            <ac:spMk id="2" creationId="{5C3AA9A0-12AF-352C-35FE-8CA9FF694168}"/>
          </ac:spMkLst>
        </pc:spChg>
      </pc:sldChg>
      <pc:sldChg chg="addSp delSp add del setBg delDesignElem">
        <pc:chgData name="Crippen, Amy Joanne" userId="5c078493-6bd9-4261-9568-4897dffc370c" providerId="ADAL" clId="{EF5C0BBA-C184-440A-A8F3-246DBA48F1DD}" dt="2025-04-17T18:25:37.634" v="561"/>
        <pc:sldMkLst>
          <pc:docMk/>
          <pc:sldMk cId="127155728" sldId="275"/>
        </pc:sldMkLst>
        <pc:spChg chg="add del">
          <ac:chgData name="Crippen, Amy Joanne" userId="5c078493-6bd9-4261-9568-4897dffc370c" providerId="ADAL" clId="{EF5C0BBA-C184-440A-A8F3-246DBA48F1DD}" dt="2025-04-17T18:25:37.634" v="561"/>
          <ac:spMkLst>
            <pc:docMk/>
            <pc:sldMk cId="127155728" sldId="275"/>
            <ac:spMk id="86" creationId="{1D42D0BC-8E20-AEEB-8637-EEA9D935DD15}"/>
          </ac:spMkLst>
        </pc:spChg>
        <pc:spChg chg="add del">
          <ac:chgData name="Crippen, Amy Joanne" userId="5c078493-6bd9-4261-9568-4897dffc370c" providerId="ADAL" clId="{EF5C0BBA-C184-440A-A8F3-246DBA48F1DD}" dt="2025-04-17T18:25:37.634" v="561"/>
          <ac:spMkLst>
            <pc:docMk/>
            <pc:sldMk cId="127155728" sldId="275"/>
            <ac:spMk id="87" creationId="{1F27C730-C1A8-673C-C7FA-978639323A1E}"/>
          </ac:spMkLst>
        </pc:spChg>
        <pc:spChg chg="add del">
          <ac:chgData name="Crippen, Amy Joanne" userId="5c078493-6bd9-4261-9568-4897dffc370c" providerId="ADAL" clId="{EF5C0BBA-C184-440A-A8F3-246DBA48F1DD}" dt="2025-04-17T18:25:37.634" v="561"/>
          <ac:spMkLst>
            <pc:docMk/>
            <pc:sldMk cId="127155728" sldId="275"/>
            <ac:spMk id="88" creationId="{46E916D5-A8BC-C5A3-FD38-157C22AC85F4}"/>
          </ac:spMkLst>
        </pc:spChg>
        <pc:spChg chg="add del">
          <ac:chgData name="Crippen, Amy Joanne" userId="5c078493-6bd9-4261-9568-4897dffc370c" providerId="ADAL" clId="{EF5C0BBA-C184-440A-A8F3-246DBA48F1DD}" dt="2025-04-17T18:25:37.634" v="561"/>
          <ac:spMkLst>
            <pc:docMk/>
            <pc:sldMk cId="127155728" sldId="275"/>
            <ac:spMk id="89" creationId="{2A860278-1771-49C0-452F-7BDC57DBE0E0}"/>
          </ac:spMkLst>
        </pc:spChg>
        <pc:spChg chg="add del">
          <ac:chgData name="Crippen, Amy Joanne" userId="5c078493-6bd9-4261-9568-4897dffc370c" providerId="ADAL" clId="{EF5C0BBA-C184-440A-A8F3-246DBA48F1DD}" dt="2025-04-17T18:25:37.634" v="561"/>
          <ac:spMkLst>
            <pc:docMk/>
            <pc:sldMk cId="127155728" sldId="275"/>
            <ac:spMk id="90" creationId="{18E77AD7-D79B-6027-48B0-0298637B8255}"/>
          </ac:spMkLst>
        </pc:spChg>
      </pc:sldChg>
      <pc:sldChg chg="addSp delSp modSp add del mod ord">
        <pc:chgData name="Crippen, Amy Joanne" userId="5c078493-6bd9-4261-9568-4897dffc370c" providerId="ADAL" clId="{EF5C0BBA-C184-440A-A8F3-246DBA48F1DD}" dt="2025-04-18T16:52:32.183" v="2016"/>
        <pc:sldMkLst>
          <pc:docMk/>
          <pc:sldMk cId="3608810408" sldId="275"/>
        </pc:sldMkLst>
        <pc:spChg chg="mod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2" creationId="{DF4DAC8F-BECB-4824-E64D-A48CCB2D63F0}"/>
          </ac:spMkLst>
        </pc:spChg>
        <pc:spChg chg="add mod">
          <ac:chgData name="Crippen, Amy Joanne" userId="5c078493-6bd9-4261-9568-4897dffc370c" providerId="ADAL" clId="{EF5C0BBA-C184-440A-A8F3-246DBA48F1DD}" dt="2025-04-18T16:42:11.224" v="1922"/>
          <ac:spMkLst>
            <pc:docMk/>
            <pc:sldMk cId="3608810408" sldId="275"/>
            <ac:spMk id="3" creationId="{FAB4B514-B93B-D218-EC1C-75F4BDFA59BB}"/>
          </ac:spMkLst>
        </pc:spChg>
        <pc:spChg chg="add mod">
          <ac:chgData name="Crippen, Amy Joanne" userId="5c078493-6bd9-4261-9568-4897dffc370c" providerId="ADAL" clId="{EF5C0BBA-C184-440A-A8F3-246DBA48F1DD}" dt="2025-04-18T16:42:22.758" v="1925"/>
          <ac:spMkLst>
            <pc:docMk/>
            <pc:sldMk cId="3608810408" sldId="275"/>
            <ac:spMk id="4" creationId="{0D0DA549-0BD0-1F4D-579A-15EE5809C47B}"/>
          </ac:spMkLst>
        </pc:spChg>
        <pc:spChg chg="add del mod">
          <ac:chgData name="Crippen, Amy Joanne" userId="5c078493-6bd9-4261-9568-4897dffc370c" providerId="ADAL" clId="{EF5C0BBA-C184-440A-A8F3-246DBA48F1DD}" dt="2025-04-17T18:26:18.570" v="567" actId="478"/>
          <ac:spMkLst>
            <pc:docMk/>
            <pc:sldMk cId="3608810408" sldId="275"/>
            <ac:spMk id="4" creationId="{18C61640-2D4E-7EF5-6875-52944728CB51}"/>
          </ac:spMkLst>
        </pc:spChg>
        <pc:spChg chg="add mod">
          <ac:chgData name="Crippen, Amy Joanne" userId="5c078493-6bd9-4261-9568-4897dffc370c" providerId="ADAL" clId="{EF5C0BBA-C184-440A-A8F3-246DBA48F1DD}" dt="2025-04-18T16:42:46.072" v="1929"/>
          <ac:spMkLst>
            <pc:docMk/>
            <pc:sldMk cId="3608810408" sldId="275"/>
            <ac:spMk id="7" creationId="{8CBD51FC-75E1-6ECE-7940-7BC77ED37F03}"/>
          </ac:spMkLst>
        </pc:spChg>
        <pc:spChg chg="add mod">
          <ac:chgData name="Crippen, Amy Joanne" userId="5c078493-6bd9-4261-9568-4897dffc370c" providerId="ADAL" clId="{EF5C0BBA-C184-440A-A8F3-246DBA48F1DD}" dt="2025-04-18T16:42:46.072" v="1929"/>
          <ac:spMkLst>
            <pc:docMk/>
            <pc:sldMk cId="3608810408" sldId="275"/>
            <ac:spMk id="8" creationId="{E3AD7531-4C0D-E7D1-5FD3-2FF621819C2D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86" creationId="{00E60D43-9869-2CA6-C8EF-0AB3013CD1FA}"/>
          </ac:spMkLst>
        </pc:spChg>
        <pc:spChg chg="add del">
          <ac:chgData name="Crippen, Amy Joanne" userId="5c078493-6bd9-4261-9568-4897dffc370c" providerId="ADAL" clId="{EF5C0BBA-C184-440A-A8F3-246DBA48F1DD}" dt="2025-04-18T16:43:47.012" v="1935" actId="26606"/>
          <ac:spMkLst>
            <pc:docMk/>
            <pc:sldMk cId="3608810408" sldId="275"/>
            <ac:spMk id="87" creationId="{A27A6E20-C558-5707-DE1B-A196765E6EC9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88" creationId="{D8A62B64-2710-15F7-D122-9CD41CDB7C87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89" creationId="{EE3AEAEE-23AE-0FC1-20A7-105853977991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90" creationId="{FAF0C2E8-A31E-CA0C-D4F1-5D0560756C9C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95" creationId="{BACC6370-2D7E-4714-9D71-7542949D7D5D}"/>
          </ac:spMkLst>
        </pc:spChg>
        <pc:spChg chg="add del">
          <ac:chgData name="Crippen, Amy Joanne" userId="5c078493-6bd9-4261-9568-4897dffc370c" providerId="ADAL" clId="{EF5C0BBA-C184-440A-A8F3-246DBA48F1DD}" dt="2025-04-18T16:43:47.012" v="1935" actId="26606"/>
          <ac:spMkLst>
            <pc:docMk/>
            <pc:sldMk cId="3608810408" sldId="275"/>
            <ac:spMk id="96" creationId="{B50AB553-2A96-4A92-96F2-93548E096954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97" creationId="{256B2C21-A230-48C0-8DF1-C46611373C44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99" creationId="{3847E18C-932D-4C95-AABA-FEC7C9499AD7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101" creationId="{3150CB11-0C61-439E-910F-5787759E72A0}"/>
          </ac:spMkLst>
        </pc:spChg>
        <pc:spChg chg="add del">
          <ac:chgData name="Crippen, Amy Joanne" userId="5c078493-6bd9-4261-9568-4897dffc370c" providerId="ADAL" clId="{EF5C0BBA-C184-440A-A8F3-246DBA48F1DD}" dt="2025-04-18T16:44:09.790" v="1937" actId="26606"/>
          <ac:spMkLst>
            <pc:docMk/>
            <pc:sldMk cId="3608810408" sldId="275"/>
            <ac:spMk id="105" creationId="{443F2ACA-E6D6-4028-82DD-F03C262D5DE6}"/>
          </ac:spMkLst>
        </pc:spChg>
        <pc:grpChg chg="add del mod">
          <ac:chgData name="Crippen, Amy Joanne" userId="5c078493-6bd9-4261-9568-4897dffc370c" providerId="ADAL" clId="{EF5C0BBA-C184-440A-A8F3-246DBA48F1DD}" dt="2025-04-18T16:43:22.535" v="1933" actId="478"/>
          <ac:grpSpMkLst>
            <pc:docMk/>
            <pc:sldMk cId="3608810408" sldId="275"/>
            <ac:grpSpMk id="6" creationId="{E1815EA4-A1F0-3AD0-459D-5C9A86C5CC99}"/>
          </ac:grpSpMkLst>
        </pc:grpChg>
        <pc:graphicFrameChg chg="add del mod modGraphic">
          <ac:chgData name="Crippen, Amy Joanne" userId="5c078493-6bd9-4261-9568-4897dffc370c" providerId="ADAL" clId="{EF5C0BBA-C184-440A-A8F3-246DBA48F1DD}" dt="2025-04-18T16:52:32.183" v="2016"/>
          <ac:graphicFrameMkLst>
            <pc:docMk/>
            <pc:sldMk cId="3608810408" sldId="275"/>
            <ac:graphicFrameMk id="5" creationId="{60785373-AB25-6CD4-05AF-6973359032F3}"/>
          </ac:graphicFrameMkLst>
        </pc:graphicFrameChg>
        <pc:graphicFrameChg chg="del">
          <ac:chgData name="Crippen, Amy Joanne" userId="5c078493-6bd9-4261-9568-4897dffc370c" providerId="ADAL" clId="{EF5C0BBA-C184-440A-A8F3-246DBA48F1DD}" dt="2025-04-17T18:26:13.062" v="565" actId="478"/>
          <ac:graphicFrameMkLst>
            <pc:docMk/>
            <pc:sldMk cId="3608810408" sldId="275"/>
            <ac:graphicFrameMk id="56" creationId="{7DC955C6-9C36-9C38-006E-2BF009787B10}"/>
          </ac:graphicFrameMkLst>
        </pc:graphicFrameChg>
        <pc:picChg chg="add del">
          <ac:chgData name="Crippen, Amy Joanne" userId="5c078493-6bd9-4261-9568-4897dffc370c" providerId="ADAL" clId="{EF5C0BBA-C184-440A-A8F3-246DBA48F1DD}" dt="2025-04-18T16:43:47.012" v="1935" actId="26606"/>
          <ac:picMkLst>
            <pc:docMk/>
            <pc:sldMk cId="3608810408" sldId="275"/>
            <ac:picMk id="92" creationId="{BD463837-98BA-D837-B574-98223B286664}"/>
          </ac:picMkLst>
        </pc:picChg>
      </pc:sldChg>
      <pc:sldChg chg="addSp delSp modSp add mod ord">
        <pc:chgData name="Crippen, Amy Joanne" userId="5c078493-6bd9-4261-9568-4897dffc370c" providerId="ADAL" clId="{EF5C0BBA-C184-440A-A8F3-246DBA48F1DD}" dt="2025-04-17T18:33:46.409" v="627" actId="1076"/>
        <pc:sldMkLst>
          <pc:docMk/>
          <pc:sldMk cId="3245927459" sldId="276"/>
        </pc:sldMkLst>
        <pc:spChg chg="mod">
          <ac:chgData name="Crippen, Amy Joanne" userId="5c078493-6bd9-4261-9568-4897dffc370c" providerId="ADAL" clId="{EF5C0BBA-C184-440A-A8F3-246DBA48F1DD}" dt="2025-04-17T18:33:46.409" v="627" actId="1076"/>
          <ac:spMkLst>
            <pc:docMk/>
            <pc:sldMk cId="3245927459" sldId="276"/>
            <ac:spMk id="2" creationId="{3C1746A8-5DA5-DB22-802B-115B4374A738}"/>
          </ac:spMkLst>
        </pc:spChg>
        <pc:spChg chg="add del mod">
          <ac:chgData name="Crippen, Amy Joanne" userId="5c078493-6bd9-4261-9568-4897dffc370c" providerId="ADAL" clId="{EF5C0BBA-C184-440A-A8F3-246DBA48F1DD}" dt="2025-04-17T18:33:18.745" v="622" actId="478"/>
          <ac:spMkLst>
            <pc:docMk/>
            <pc:sldMk cId="3245927459" sldId="276"/>
            <ac:spMk id="4" creationId="{52239D2F-9568-F772-90A3-27DEF908ACE9}"/>
          </ac:spMkLst>
        </pc:spChg>
        <pc:graphicFrameChg chg="add mod">
          <ac:chgData name="Crippen, Amy Joanne" userId="5c078493-6bd9-4261-9568-4897dffc370c" providerId="ADAL" clId="{EF5C0BBA-C184-440A-A8F3-246DBA48F1DD}" dt="2025-04-17T18:33:14.798" v="621"/>
          <ac:graphicFrameMkLst>
            <pc:docMk/>
            <pc:sldMk cId="3245927459" sldId="276"/>
            <ac:graphicFrameMk id="5" creationId="{0D7267B4-8DC9-9A80-87A1-76F82A4B5681}"/>
          </ac:graphicFrameMkLst>
        </pc:graphicFrameChg>
        <pc:graphicFrameChg chg="del">
          <ac:chgData name="Crippen, Amy Joanne" userId="5c078493-6bd9-4261-9568-4897dffc370c" providerId="ADAL" clId="{EF5C0BBA-C184-440A-A8F3-246DBA48F1DD}" dt="2025-04-17T18:33:13.069" v="620" actId="478"/>
          <ac:graphicFrameMkLst>
            <pc:docMk/>
            <pc:sldMk cId="3245927459" sldId="276"/>
            <ac:graphicFrameMk id="56" creationId="{A33A8227-1F1B-0921-5088-E0E221C51622}"/>
          </ac:graphicFrameMkLst>
        </pc:graphicFrameChg>
      </pc:sldChg>
      <pc:sldChg chg="addSp delSp modSp add mod ord">
        <pc:chgData name="Crippen, Amy Joanne" userId="5c078493-6bd9-4261-9568-4897dffc370c" providerId="ADAL" clId="{EF5C0BBA-C184-440A-A8F3-246DBA48F1DD}" dt="2025-04-17T18:36:22.962" v="656" actId="113"/>
        <pc:sldMkLst>
          <pc:docMk/>
          <pc:sldMk cId="316680722" sldId="277"/>
        </pc:sldMkLst>
        <pc:spChg chg="mod">
          <ac:chgData name="Crippen, Amy Joanne" userId="5c078493-6bd9-4261-9568-4897dffc370c" providerId="ADAL" clId="{EF5C0BBA-C184-440A-A8F3-246DBA48F1DD}" dt="2025-04-17T18:36:22.962" v="656" actId="113"/>
          <ac:spMkLst>
            <pc:docMk/>
            <pc:sldMk cId="316680722" sldId="277"/>
            <ac:spMk id="2" creationId="{81CFCF37-83CF-8372-5314-B76FBB6B4AEC}"/>
          </ac:spMkLst>
        </pc:spChg>
        <pc:spChg chg="add del mod">
          <ac:chgData name="Crippen, Amy Joanne" userId="5c078493-6bd9-4261-9568-4897dffc370c" providerId="ADAL" clId="{EF5C0BBA-C184-440A-A8F3-246DBA48F1DD}" dt="2025-04-17T18:36:01.849" v="652" actId="478"/>
          <ac:spMkLst>
            <pc:docMk/>
            <pc:sldMk cId="316680722" sldId="277"/>
            <ac:spMk id="4" creationId="{6EB7F7E2-9294-2EE7-56AD-9F8891FBD987}"/>
          </ac:spMkLst>
        </pc:spChg>
        <pc:graphicFrameChg chg="add mod">
          <ac:chgData name="Crippen, Amy Joanne" userId="5c078493-6bd9-4261-9568-4897dffc370c" providerId="ADAL" clId="{EF5C0BBA-C184-440A-A8F3-246DBA48F1DD}" dt="2025-04-17T18:35:54.039" v="650"/>
          <ac:graphicFrameMkLst>
            <pc:docMk/>
            <pc:sldMk cId="316680722" sldId="277"/>
            <ac:graphicFrameMk id="5" creationId="{99613070-6D7A-E503-941F-75A1BBA2166D}"/>
          </ac:graphicFrameMkLst>
        </pc:graphicFrameChg>
        <pc:picChg chg="del">
          <ac:chgData name="Crippen, Amy Joanne" userId="5c078493-6bd9-4261-9568-4897dffc370c" providerId="ADAL" clId="{EF5C0BBA-C184-440A-A8F3-246DBA48F1DD}" dt="2025-04-17T18:35:52.840" v="649" actId="478"/>
          <ac:picMkLst>
            <pc:docMk/>
            <pc:sldMk cId="316680722" sldId="277"/>
            <ac:picMk id="8" creationId="{D87F0A5C-668E-7300-67AE-FA1065322B6D}"/>
          </ac:picMkLst>
        </pc:picChg>
      </pc:sldChg>
      <pc:sldChg chg="modSp add mod ord">
        <pc:chgData name="Crippen, Amy Joanne" userId="5c078493-6bd9-4261-9568-4897dffc370c" providerId="ADAL" clId="{EF5C0BBA-C184-440A-A8F3-246DBA48F1DD}" dt="2025-04-17T19:07:14.273" v="1366" actId="20577"/>
        <pc:sldMkLst>
          <pc:docMk/>
          <pc:sldMk cId="776448790" sldId="278"/>
        </pc:sldMkLst>
        <pc:spChg chg="mod">
          <ac:chgData name="Crippen, Amy Joanne" userId="5c078493-6bd9-4261-9568-4897dffc370c" providerId="ADAL" clId="{EF5C0BBA-C184-440A-A8F3-246DBA48F1DD}" dt="2025-04-17T19:07:14.273" v="1366" actId="20577"/>
          <ac:spMkLst>
            <pc:docMk/>
            <pc:sldMk cId="776448790" sldId="278"/>
            <ac:spMk id="2" creationId="{41332871-5A3A-100C-4CB7-CA3AF3668A74}"/>
          </ac:spMkLst>
        </pc:spChg>
        <pc:spChg chg="mod">
          <ac:chgData name="Crippen, Amy Joanne" userId="5c078493-6bd9-4261-9568-4897dffc370c" providerId="ADAL" clId="{EF5C0BBA-C184-440A-A8F3-246DBA48F1DD}" dt="2025-04-17T19:06:05.689" v="1320" actId="27636"/>
          <ac:spMkLst>
            <pc:docMk/>
            <pc:sldMk cId="776448790" sldId="278"/>
            <ac:spMk id="75" creationId="{9842B593-244F-475E-F012-46AC5757E73E}"/>
          </ac:spMkLst>
        </pc:spChg>
      </pc:sldChg>
      <pc:sldChg chg="addSp modSp add del ord">
        <pc:chgData name="Crippen, Amy Joanne" userId="5c078493-6bd9-4261-9568-4897dffc370c" providerId="ADAL" clId="{EF5C0BBA-C184-440A-A8F3-246DBA48F1DD}" dt="2025-04-17T18:44:51.445" v="860" actId="47"/>
        <pc:sldMkLst>
          <pc:docMk/>
          <pc:sldMk cId="1231579280" sldId="279"/>
        </pc:sldMkLst>
        <pc:spChg chg="add mod">
          <ac:chgData name="Crippen, Amy Joanne" userId="5c078493-6bd9-4261-9568-4897dffc370c" providerId="ADAL" clId="{EF5C0BBA-C184-440A-A8F3-246DBA48F1DD}" dt="2025-04-17T18:40:51.469" v="762"/>
          <ac:spMkLst>
            <pc:docMk/>
            <pc:sldMk cId="1231579280" sldId="279"/>
            <ac:spMk id="3" creationId="{BA21F846-E6FF-99F1-BD08-C6A305BF122F}"/>
          </ac:spMkLst>
        </pc:spChg>
        <pc:spChg chg="add mod">
          <ac:chgData name="Crippen, Amy Joanne" userId="5c078493-6bd9-4261-9568-4897dffc370c" providerId="ADAL" clId="{EF5C0BBA-C184-440A-A8F3-246DBA48F1DD}" dt="2025-04-17T18:41:23.060" v="766"/>
          <ac:spMkLst>
            <pc:docMk/>
            <pc:sldMk cId="1231579280" sldId="279"/>
            <ac:spMk id="4" creationId="{5EE2650F-7069-688F-4257-328B059A8849}"/>
          </ac:spMkLst>
        </pc:spChg>
        <pc:graphicFrameChg chg="mod">
          <ac:chgData name="Crippen, Amy Joanne" userId="5c078493-6bd9-4261-9568-4897dffc370c" providerId="ADAL" clId="{EF5C0BBA-C184-440A-A8F3-246DBA48F1DD}" dt="2025-04-17T18:41:54.754" v="768"/>
          <ac:graphicFrameMkLst>
            <pc:docMk/>
            <pc:sldMk cId="1231579280" sldId="279"/>
            <ac:graphicFrameMk id="5" creationId="{D7A1A0F3-397F-4A66-F5D6-622A29A4669C}"/>
          </ac:graphicFrameMkLst>
        </pc:graphicFrameChg>
      </pc:sldChg>
      <pc:sldChg chg="modSp add del mod ord">
        <pc:chgData name="Crippen, Amy Joanne" userId="5c078493-6bd9-4261-9568-4897dffc370c" providerId="ADAL" clId="{EF5C0BBA-C184-440A-A8F3-246DBA48F1DD}" dt="2025-04-17T19:07:18.170" v="1367" actId="47"/>
        <pc:sldMkLst>
          <pc:docMk/>
          <pc:sldMk cId="3758204571" sldId="279"/>
        </pc:sldMkLst>
        <pc:spChg chg="mod">
          <ac:chgData name="Crippen, Amy Joanne" userId="5c078493-6bd9-4261-9568-4897dffc370c" providerId="ADAL" clId="{EF5C0BBA-C184-440A-A8F3-246DBA48F1DD}" dt="2025-04-17T18:48:15.651" v="919" actId="255"/>
          <ac:spMkLst>
            <pc:docMk/>
            <pc:sldMk cId="3758204571" sldId="279"/>
            <ac:spMk id="2" creationId="{687C3F0E-B765-C317-C4DC-7637B39AD664}"/>
          </ac:spMkLst>
        </pc:spChg>
        <pc:graphicFrameChg chg="mod modGraphic">
          <ac:chgData name="Crippen, Amy Joanne" userId="5c078493-6bd9-4261-9568-4897dffc370c" providerId="ADAL" clId="{EF5C0BBA-C184-440A-A8F3-246DBA48F1DD}" dt="2025-04-17T18:51:30.083" v="1048" actId="20577"/>
          <ac:graphicFrameMkLst>
            <pc:docMk/>
            <pc:sldMk cId="3758204571" sldId="279"/>
            <ac:graphicFrameMk id="27" creationId="{6BB44543-7300-C3D2-3EFD-45E6D9ABB804}"/>
          </ac:graphicFrameMkLst>
        </pc:graphicFrameChg>
      </pc:sldChg>
      <pc:sldMasterChg chg="modTransition modSldLayout">
        <pc:chgData name="Crippen, Amy Joanne" userId="5c078493-6bd9-4261-9568-4897dffc370c" providerId="ADAL" clId="{EF5C0BBA-C184-440A-A8F3-246DBA48F1DD}" dt="2025-04-17T17:06:42.656" v="4"/>
        <pc:sldMasterMkLst>
          <pc:docMk/>
          <pc:sldMasterMk cId="2209977519" sldId="2147483648"/>
        </pc:sldMasterMkLst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3168075583" sldId="2147483649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2614314258" sldId="2147483650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960648375" sldId="2147483651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2782244947" sldId="2147483652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990158736" sldId="2147483653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727027711" sldId="2147483654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1212999818" sldId="2147483655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1840726560" sldId="2147483656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3889236939" sldId="2147483657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2910927964" sldId="2147483658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6:42.656" v="4"/>
          <pc:sldLayoutMkLst>
            <pc:docMk/>
            <pc:sldMasterMk cId="2209977519" sldId="2147483648"/>
            <pc:sldLayoutMk cId="3612223792" sldId="2147483659"/>
          </pc:sldLayoutMkLst>
        </pc:sldLayoutChg>
      </pc:sldMasterChg>
      <pc:sldMasterChg chg="modTransition modSldLayout">
        <pc:chgData name="Crippen, Amy Joanne" userId="5c078493-6bd9-4261-9568-4897dffc370c" providerId="ADAL" clId="{EF5C0BBA-C184-440A-A8F3-246DBA48F1DD}" dt="2025-04-17T17:07:15.142" v="11"/>
        <pc:sldMasterMkLst>
          <pc:docMk/>
          <pc:sldMasterMk cId="1768304068" sldId="2147483660"/>
        </pc:sldMasterMkLst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2563657821" sldId="2147483661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700196417" sldId="2147483662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775843706" sldId="2147483663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249767177" sldId="2147483664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518403207" sldId="2147483665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726519389" sldId="2147483666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864344246" sldId="2147483667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108733330" sldId="2147483668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2108650085" sldId="2147483669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2305712176" sldId="2147483670"/>
          </pc:sldLayoutMkLst>
        </pc:sldLayoutChg>
        <pc:sldLayoutChg chg="modTransition">
          <pc:chgData name="Crippen, Amy Joanne" userId="5c078493-6bd9-4261-9568-4897dffc370c" providerId="ADAL" clId="{EF5C0BBA-C184-440A-A8F3-246DBA48F1DD}" dt="2025-04-17T17:07:15.142" v="11"/>
          <pc:sldLayoutMkLst>
            <pc:docMk/>
            <pc:sldMasterMk cId="1768304068" sldId="2147483660"/>
            <pc:sldLayoutMk cId="3970409551" sldId="2147483671"/>
          </pc:sldLayoutMkLst>
        </pc:sldLayoutChg>
      </pc:sldMasterChg>
    </pc:docChg>
  </pc:docChgLst>
</pc:chgInfo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A2E6B3-452B-426A-A009-A4C5E9DDB3A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968AC7-B973-4B62-84D7-31819A2217E4}">
      <dgm:prSet/>
      <dgm:spPr/>
      <dgm:t>
        <a:bodyPr/>
        <a:lstStyle/>
        <a:p>
          <a:r>
            <a:rPr lang="en-US" dirty="0"/>
            <a:t>Clinical investigations require an IDE unless exempt.</a:t>
          </a:r>
        </a:p>
      </dgm:t>
    </dgm:pt>
    <dgm:pt modelId="{ADB1FAF5-EF60-417B-AAB2-20DBA33578AB}" type="parTrans" cxnId="{008FB66D-948A-4060-AAA7-756B3FE6034D}">
      <dgm:prSet/>
      <dgm:spPr/>
      <dgm:t>
        <a:bodyPr/>
        <a:lstStyle/>
        <a:p>
          <a:endParaRPr lang="en-US"/>
        </a:p>
      </dgm:t>
    </dgm:pt>
    <dgm:pt modelId="{80E0AD1E-2A75-4A7C-95A6-37C16E87AA5A}" type="sibTrans" cxnId="{008FB66D-948A-4060-AAA7-756B3FE6034D}">
      <dgm:prSet/>
      <dgm:spPr/>
      <dgm:t>
        <a:bodyPr/>
        <a:lstStyle/>
        <a:p>
          <a:endParaRPr lang="en-US"/>
        </a:p>
      </dgm:t>
    </dgm:pt>
    <dgm:pt modelId="{7E5CC234-8C36-4267-A5DA-827873DFA32C}">
      <dgm:prSet/>
      <dgm:spPr/>
      <dgm:t>
        <a:bodyPr/>
        <a:lstStyle/>
        <a:p>
          <a:r>
            <a:rPr lang="en-US"/>
            <a:t>Abbreviated IDE applies when:</a:t>
          </a:r>
        </a:p>
      </dgm:t>
    </dgm:pt>
    <dgm:pt modelId="{FDC0C27C-1474-4BBF-90FD-1D871BDE4AA5}" type="parTrans" cxnId="{9F09E0D8-5EF1-4D90-B7A4-84EDE3459C8A}">
      <dgm:prSet/>
      <dgm:spPr/>
      <dgm:t>
        <a:bodyPr/>
        <a:lstStyle/>
        <a:p>
          <a:endParaRPr lang="en-US"/>
        </a:p>
      </dgm:t>
    </dgm:pt>
    <dgm:pt modelId="{3552275D-97A4-4744-AC37-B3E4B4FAD3D3}" type="sibTrans" cxnId="{9F09E0D8-5EF1-4D90-B7A4-84EDE3459C8A}">
      <dgm:prSet/>
      <dgm:spPr/>
      <dgm:t>
        <a:bodyPr/>
        <a:lstStyle/>
        <a:p>
          <a:endParaRPr lang="en-US"/>
        </a:p>
      </dgm:t>
    </dgm:pt>
    <dgm:pt modelId="{F0F6862C-29BA-43B0-B39C-0D2935969C89}">
      <dgm:prSet/>
      <dgm:spPr/>
      <dgm:t>
        <a:bodyPr/>
        <a:lstStyle/>
        <a:p>
          <a:r>
            <a:rPr lang="en-US" dirty="0"/>
            <a:t>The device is nonsignificant risk (NSR).</a:t>
          </a:r>
        </a:p>
      </dgm:t>
    </dgm:pt>
    <dgm:pt modelId="{A0577EB1-7CA7-488B-BEC5-01602187E4D8}" type="parTrans" cxnId="{3506CB67-F9C3-4DFF-B406-F12F784ED5BE}">
      <dgm:prSet/>
      <dgm:spPr/>
      <dgm:t>
        <a:bodyPr/>
        <a:lstStyle/>
        <a:p>
          <a:endParaRPr lang="en-US"/>
        </a:p>
      </dgm:t>
    </dgm:pt>
    <dgm:pt modelId="{C75C16D1-CCCF-48A8-97AF-D350E27471B0}" type="sibTrans" cxnId="{3506CB67-F9C3-4DFF-B406-F12F784ED5BE}">
      <dgm:prSet/>
      <dgm:spPr/>
      <dgm:t>
        <a:bodyPr/>
        <a:lstStyle/>
        <a:p>
          <a:endParaRPr lang="en-US"/>
        </a:p>
      </dgm:t>
    </dgm:pt>
    <dgm:pt modelId="{D20E1E39-5067-4590-B4D1-39B71AD06BCF}">
      <dgm:prSet/>
      <dgm:spPr/>
      <dgm:t>
        <a:bodyPr/>
        <a:lstStyle/>
        <a:p>
          <a:r>
            <a:rPr lang="en-US" dirty="0"/>
            <a:t>No FDA submission is required.</a:t>
          </a:r>
        </a:p>
      </dgm:t>
    </dgm:pt>
    <dgm:pt modelId="{95E293A1-03B7-40F0-97AB-74012E05EEFC}" type="parTrans" cxnId="{9EACBADB-43B7-4CFB-815E-DF63BA27D87D}">
      <dgm:prSet/>
      <dgm:spPr/>
      <dgm:t>
        <a:bodyPr/>
        <a:lstStyle/>
        <a:p>
          <a:endParaRPr lang="en-US"/>
        </a:p>
      </dgm:t>
    </dgm:pt>
    <dgm:pt modelId="{9EA7E8CE-E6A3-4A74-A8E5-DA69DD1CD550}" type="sibTrans" cxnId="{9EACBADB-43B7-4CFB-815E-DF63BA27D87D}">
      <dgm:prSet/>
      <dgm:spPr/>
      <dgm:t>
        <a:bodyPr/>
        <a:lstStyle/>
        <a:p>
          <a:endParaRPr lang="en-US"/>
        </a:p>
      </dgm:t>
    </dgm:pt>
    <dgm:pt modelId="{19F46410-7CAE-4B63-884D-3984B107D887}">
      <dgm:prSet/>
      <dgm:spPr/>
      <dgm:t>
        <a:bodyPr/>
        <a:lstStyle/>
        <a:p>
          <a:r>
            <a:rPr lang="en-US"/>
            <a:t>Responsibility must be clearly assigned (sponsor vs. investigator).</a:t>
          </a:r>
        </a:p>
      </dgm:t>
    </dgm:pt>
    <dgm:pt modelId="{F9CD58F9-5727-4381-84BA-EC1E7C7AA5F5}" type="parTrans" cxnId="{2A85862D-BCF5-4F0C-ADBA-04410D8E97A1}">
      <dgm:prSet/>
      <dgm:spPr/>
      <dgm:t>
        <a:bodyPr/>
        <a:lstStyle/>
        <a:p>
          <a:endParaRPr lang="en-US"/>
        </a:p>
      </dgm:t>
    </dgm:pt>
    <dgm:pt modelId="{F1AB3A7D-8867-4BEC-805C-91F8D8721285}" type="sibTrans" cxnId="{2A85862D-BCF5-4F0C-ADBA-04410D8E97A1}">
      <dgm:prSet/>
      <dgm:spPr/>
      <dgm:t>
        <a:bodyPr/>
        <a:lstStyle/>
        <a:p>
          <a:endParaRPr lang="en-US"/>
        </a:p>
      </dgm:t>
    </dgm:pt>
    <dgm:pt modelId="{B72E1238-7F97-4B1E-BB70-067400DC01F1}" type="pres">
      <dgm:prSet presAssocID="{6CA2E6B3-452B-426A-A009-A4C5E9DDB3AE}" presName="Name0" presStyleCnt="0">
        <dgm:presLayoutVars>
          <dgm:dir/>
          <dgm:resizeHandles val="exact"/>
        </dgm:presLayoutVars>
      </dgm:prSet>
      <dgm:spPr/>
    </dgm:pt>
    <dgm:pt modelId="{1DB21C2F-8343-49AC-83B1-C8DE14C357A3}" type="pres">
      <dgm:prSet presAssocID="{E9968AC7-B973-4B62-84D7-31819A2217E4}" presName="node" presStyleLbl="node1" presStyleIdx="0" presStyleCnt="5">
        <dgm:presLayoutVars>
          <dgm:bulletEnabled val="1"/>
        </dgm:presLayoutVars>
      </dgm:prSet>
      <dgm:spPr/>
    </dgm:pt>
    <dgm:pt modelId="{1A765B82-CA8F-47B4-BAB1-E540C0F3F49F}" type="pres">
      <dgm:prSet presAssocID="{80E0AD1E-2A75-4A7C-95A6-37C16E87AA5A}" presName="sibTrans" presStyleLbl="sibTrans1D1" presStyleIdx="0" presStyleCnt="4"/>
      <dgm:spPr/>
    </dgm:pt>
    <dgm:pt modelId="{ED155BD5-0644-4B68-8B9A-C036E4865678}" type="pres">
      <dgm:prSet presAssocID="{80E0AD1E-2A75-4A7C-95A6-37C16E87AA5A}" presName="connectorText" presStyleLbl="sibTrans1D1" presStyleIdx="0" presStyleCnt="4"/>
      <dgm:spPr/>
    </dgm:pt>
    <dgm:pt modelId="{D7357632-5508-4DF7-9B98-95BA22012F71}" type="pres">
      <dgm:prSet presAssocID="{7E5CC234-8C36-4267-A5DA-827873DFA32C}" presName="node" presStyleLbl="node1" presStyleIdx="1" presStyleCnt="5">
        <dgm:presLayoutVars>
          <dgm:bulletEnabled val="1"/>
        </dgm:presLayoutVars>
      </dgm:prSet>
      <dgm:spPr/>
    </dgm:pt>
    <dgm:pt modelId="{D1079EE7-9D78-41CE-8D50-05DF9B810CED}" type="pres">
      <dgm:prSet presAssocID="{3552275D-97A4-4744-AC37-B3E4B4FAD3D3}" presName="sibTrans" presStyleLbl="sibTrans1D1" presStyleIdx="1" presStyleCnt="4"/>
      <dgm:spPr/>
    </dgm:pt>
    <dgm:pt modelId="{224D9F1E-EDF0-45CF-8E4C-A6593FAD942A}" type="pres">
      <dgm:prSet presAssocID="{3552275D-97A4-4744-AC37-B3E4B4FAD3D3}" presName="connectorText" presStyleLbl="sibTrans1D1" presStyleIdx="1" presStyleCnt="4"/>
      <dgm:spPr/>
    </dgm:pt>
    <dgm:pt modelId="{52EE4384-06E9-4435-9E2B-5C37837E46D5}" type="pres">
      <dgm:prSet presAssocID="{F0F6862C-29BA-43B0-B39C-0D2935969C89}" presName="node" presStyleLbl="node1" presStyleIdx="2" presStyleCnt="5">
        <dgm:presLayoutVars>
          <dgm:bulletEnabled val="1"/>
        </dgm:presLayoutVars>
      </dgm:prSet>
      <dgm:spPr/>
    </dgm:pt>
    <dgm:pt modelId="{BD1A4DF3-A55C-4248-8E7B-064ECA98D04B}" type="pres">
      <dgm:prSet presAssocID="{C75C16D1-CCCF-48A8-97AF-D350E27471B0}" presName="sibTrans" presStyleLbl="sibTrans1D1" presStyleIdx="2" presStyleCnt="4"/>
      <dgm:spPr/>
    </dgm:pt>
    <dgm:pt modelId="{51BBEA8E-98E4-416B-A953-1126DD72B28E}" type="pres">
      <dgm:prSet presAssocID="{C75C16D1-CCCF-48A8-97AF-D350E27471B0}" presName="connectorText" presStyleLbl="sibTrans1D1" presStyleIdx="2" presStyleCnt="4"/>
      <dgm:spPr/>
    </dgm:pt>
    <dgm:pt modelId="{F3A2B162-93CD-4252-B94D-5E9DC28E0B1E}" type="pres">
      <dgm:prSet presAssocID="{D20E1E39-5067-4590-B4D1-39B71AD06BCF}" presName="node" presStyleLbl="node1" presStyleIdx="3" presStyleCnt="5">
        <dgm:presLayoutVars>
          <dgm:bulletEnabled val="1"/>
        </dgm:presLayoutVars>
      </dgm:prSet>
      <dgm:spPr/>
    </dgm:pt>
    <dgm:pt modelId="{6A436CC4-0922-4B22-BBAF-1A5E3BD9C16E}" type="pres">
      <dgm:prSet presAssocID="{9EA7E8CE-E6A3-4A74-A8E5-DA69DD1CD550}" presName="sibTrans" presStyleLbl="sibTrans1D1" presStyleIdx="3" presStyleCnt="4"/>
      <dgm:spPr/>
    </dgm:pt>
    <dgm:pt modelId="{1A5EDFC7-1A92-4B70-8C82-4C33B496F11B}" type="pres">
      <dgm:prSet presAssocID="{9EA7E8CE-E6A3-4A74-A8E5-DA69DD1CD550}" presName="connectorText" presStyleLbl="sibTrans1D1" presStyleIdx="3" presStyleCnt="4"/>
      <dgm:spPr/>
    </dgm:pt>
    <dgm:pt modelId="{85673836-772E-4415-B90D-3AE4AF51CD14}" type="pres">
      <dgm:prSet presAssocID="{19F46410-7CAE-4B63-884D-3984B107D887}" presName="node" presStyleLbl="node1" presStyleIdx="4" presStyleCnt="5">
        <dgm:presLayoutVars>
          <dgm:bulletEnabled val="1"/>
        </dgm:presLayoutVars>
      </dgm:prSet>
      <dgm:spPr/>
    </dgm:pt>
  </dgm:ptLst>
  <dgm:cxnLst>
    <dgm:cxn modelId="{163DCA03-C96C-44E8-936C-F9CE1D3823E4}" type="presOf" srcId="{C75C16D1-CCCF-48A8-97AF-D350E27471B0}" destId="{BD1A4DF3-A55C-4248-8E7B-064ECA98D04B}" srcOrd="0" destOrd="0" presId="urn:microsoft.com/office/officeart/2016/7/layout/RepeatingBendingProcessNew"/>
    <dgm:cxn modelId="{88BCB30A-8619-4B5E-BC9D-8AD974C1C8CB}" type="presOf" srcId="{9EA7E8CE-E6A3-4A74-A8E5-DA69DD1CD550}" destId="{6A436CC4-0922-4B22-BBAF-1A5E3BD9C16E}" srcOrd="0" destOrd="0" presId="urn:microsoft.com/office/officeart/2016/7/layout/RepeatingBendingProcessNew"/>
    <dgm:cxn modelId="{B8DF2A0C-AD5C-4C79-A858-E2A09E726B02}" type="presOf" srcId="{3552275D-97A4-4744-AC37-B3E4B4FAD3D3}" destId="{D1079EE7-9D78-41CE-8D50-05DF9B810CED}" srcOrd="0" destOrd="0" presId="urn:microsoft.com/office/officeart/2016/7/layout/RepeatingBendingProcessNew"/>
    <dgm:cxn modelId="{7DAE4E2B-922D-4B7E-8653-98C57BACAEE7}" type="presOf" srcId="{7E5CC234-8C36-4267-A5DA-827873DFA32C}" destId="{D7357632-5508-4DF7-9B98-95BA22012F71}" srcOrd="0" destOrd="0" presId="urn:microsoft.com/office/officeart/2016/7/layout/RepeatingBendingProcessNew"/>
    <dgm:cxn modelId="{2A85862D-BCF5-4F0C-ADBA-04410D8E97A1}" srcId="{6CA2E6B3-452B-426A-A009-A4C5E9DDB3AE}" destId="{19F46410-7CAE-4B63-884D-3984B107D887}" srcOrd="4" destOrd="0" parTransId="{F9CD58F9-5727-4381-84BA-EC1E7C7AA5F5}" sibTransId="{F1AB3A7D-8867-4BEC-805C-91F8D8721285}"/>
    <dgm:cxn modelId="{00B8E13B-097D-4748-9CBF-C200B9719C1F}" type="presOf" srcId="{E9968AC7-B973-4B62-84D7-31819A2217E4}" destId="{1DB21C2F-8343-49AC-83B1-C8DE14C357A3}" srcOrd="0" destOrd="0" presId="urn:microsoft.com/office/officeart/2016/7/layout/RepeatingBendingProcessNew"/>
    <dgm:cxn modelId="{2125355E-C692-498E-8771-61990F1901F6}" type="presOf" srcId="{3552275D-97A4-4744-AC37-B3E4B4FAD3D3}" destId="{224D9F1E-EDF0-45CF-8E4C-A6593FAD942A}" srcOrd="1" destOrd="0" presId="urn:microsoft.com/office/officeart/2016/7/layout/RepeatingBendingProcessNew"/>
    <dgm:cxn modelId="{15BD3947-0A9D-47D6-B317-ED68B6C586B2}" type="presOf" srcId="{6CA2E6B3-452B-426A-A009-A4C5E9DDB3AE}" destId="{B72E1238-7F97-4B1E-BB70-067400DC01F1}" srcOrd="0" destOrd="0" presId="urn:microsoft.com/office/officeart/2016/7/layout/RepeatingBendingProcessNew"/>
    <dgm:cxn modelId="{3506CB67-F9C3-4DFF-B406-F12F784ED5BE}" srcId="{6CA2E6B3-452B-426A-A009-A4C5E9DDB3AE}" destId="{F0F6862C-29BA-43B0-B39C-0D2935969C89}" srcOrd="2" destOrd="0" parTransId="{A0577EB1-7CA7-488B-BEC5-01602187E4D8}" sibTransId="{C75C16D1-CCCF-48A8-97AF-D350E27471B0}"/>
    <dgm:cxn modelId="{008FB66D-948A-4060-AAA7-756B3FE6034D}" srcId="{6CA2E6B3-452B-426A-A009-A4C5E9DDB3AE}" destId="{E9968AC7-B973-4B62-84D7-31819A2217E4}" srcOrd="0" destOrd="0" parTransId="{ADB1FAF5-EF60-417B-AAB2-20DBA33578AB}" sibTransId="{80E0AD1E-2A75-4A7C-95A6-37C16E87AA5A}"/>
    <dgm:cxn modelId="{BA9D1657-C3FC-44FE-A87E-FE3A42F26F23}" type="presOf" srcId="{D20E1E39-5067-4590-B4D1-39B71AD06BCF}" destId="{F3A2B162-93CD-4252-B94D-5E9DC28E0B1E}" srcOrd="0" destOrd="0" presId="urn:microsoft.com/office/officeart/2016/7/layout/RepeatingBendingProcessNew"/>
    <dgm:cxn modelId="{2D0DCB8D-6DC3-4BE0-BC1F-B1CBB5F95F30}" type="presOf" srcId="{F0F6862C-29BA-43B0-B39C-0D2935969C89}" destId="{52EE4384-06E9-4435-9E2B-5C37837E46D5}" srcOrd="0" destOrd="0" presId="urn:microsoft.com/office/officeart/2016/7/layout/RepeatingBendingProcessNew"/>
    <dgm:cxn modelId="{C6BB4AAA-44A3-424D-A078-7320F60BECDE}" type="presOf" srcId="{19F46410-7CAE-4B63-884D-3984B107D887}" destId="{85673836-772E-4415-B90D-3AE4AF51CD14}" srcOrd="0" destOrd="0" presId="urn:microsoft.com/office/officeart/2016/7/layout/RepeatingBendingProcessNew"/>
    <dgm:cxn modelId="{2AAAC7C4-C0B2-41F0-A86D-A952BDA23A88}" type="presOf" srcId="{80E0AD1E-2A75-4A7C-95A6-37C16E87AA5A}" destId="{ED155BD5-0644-4B68-8B9A-C036E4865678}" srcOrd="1" destOrd="0" presId="urn:microsoft.com/office/officeart/2016/7/layout/RepeatingBendingProcessNew"/>
    <dgm:cxn modelId="{EB0339C9-F7F0-4FF0-9EBD-9E2CBD143509}" type="presOf" srcId="{80E0AD1E-2A75-4A7C-95A6-37C16E87AA5A}" destId="{1A765B82-CA8F-47B4-BAB1-E540C0F3F49F}" srcOrd="0" destOrd="0" presId="urn:microsoft.com/office/officeart/2016/7/layout/RepeatingBendingProcessNew"/>
    <dgm:cxn modelId="{9F6253C9-3804-4F42-A667-50264B99FEEF}" type="presOf" srcId="{9EA7E8CE-E6A3-4A74-A8E5-DA69DD1CD550}" destId="{1A5EDFC7-1A92-4B70-8C82-4C33B496F11B}" srcOrd="1" destOrd="0" presId="urn:microsoft.com/office/officeart/2016/7/layout/RepeatingBendingProcessNew"/>
    <dgm:cxn modelId="{4676DAD5-9B37-4880-8750-D49F781AA161}" type="presOf" srcId="{C75C16D1-CCCF-48A8-97AF-D350E27471B0}" destId="{51BBEA8E-98E4-416B-A953-1126DD72B28E}" srcOrd="1" destOrd="0" presId="urn:microsoft.com/office/officeart/2016/7/layout/RepeatingBendingProcessNew"/>
    <dgm:cxn modelId="{9F09E0D8-5EF1-4D90-B7A4-84EDE3459C8A}" srcId="{6CA2E6B3-452B-426A-A009-A4C5E9DDB3AE}" destId="{7E5CC234-8C36-4267-A5DA-827873DFA32C}" srcOrd="1" destOrd="0" parTransId="{FDC0C27C-1474-4BBF-90FD-1D871BDE4AA5}" sibTransId="{3552275D-97A4-4744-AC37-B3E4B4FAD3D3}"/>
    <dgm:cxn modelId="{9EACBADB-43B7-4CFB-815E-DF63BA27D87D}" srcId="{6CA2E6B3-452B-426A-A009-A4C5E9DDB3AE}" destId="{D20E1E39-5067-4590-B4D1-39B71AD06BCF}" srcOrd="3" destOrd="0" parTransId="{95E293A1-03B7-40F0-97AB-74012E05EEFC}" sibTransId="{9EA7E8CE-E6A3-4A74-A8E5-DA69DD1CD550}"/>
    <dgm:cxn modelId="{92E19C73-0C6A-48AD-83F7-F82074BA2F93}" type="presParOf" srcId="{B72E1238-7F97-4B1E-BB70-067400DC01F1}" destId="{1DB21C2F-8343-49AC-83B1-C8DE14C357A3}" srcOrd="0" destOrd="0" presId="urn:microsoft.com/office/officeart/2016/7/layout/RepeatingBendingProcessNew"/>
    <dgm:cxn modelId="{FC21AD4B-7B47-4E30-9069-2589A8C83B3F}" type="presParOf" srcId="{B72E1238-7F97-4B1E-BB70-067400DC01F1}" destId="{1A765B82-CA8F-47B4-BAB1-E540C0F3F49F}" srcOrd="1" destOrd="0" presId="urn:microsoft.com/office/officeart/2016/7/layout/RepeatingBendingProcessNew"/>
    <dgm:cxn modelId="{CC414490-2DB5-498C-B150-79FFBC536C38}" type="presParOf" srcId="{1A765B82-CA8F-47B4-BAB1-E540C0F3F49F}" destId="{ED155BD5-0644-4B68-8B9A-C036E4865678}" srcOrd="0" destOrd="0" presId="urn:microsoft.com/office/officeart/2016/7/layout/RepeatingBendingProcessNew"/>
    <dgm:cxn modelId="{4D5D79AE-8B80-4851-9624-1953CF1D000C}" type="presParOf" srcId="{B72E1238-7F97-4B1E-BB70-067400DC01F1}" destId="{D7357632-5508-4DF7-9B98-95BA22012F71}" srcOrd="2" destOrd="0" presId="urn:microsoft.com/office/officeart/2016/7/layout/RepeatingBendingProcessNew"/>
    <dgm:cxn modelId="{E63FB93A-B8C8-4542-8BCF-935287FAE8E0}" type="presParOf" srcId="{B72E1238-7F97-4B1E-BB70-067400DC01F1}" destId="{D1079EE7-9D78-41CE-8D50-05DF9B810CED}" srcOrd="3" destOrd="0" presId="urn:microsoft.com/office/officeart/2016/7/layout/RepeatingBendingProcessNew"/>
    <dgm:cxn modelId="{5AC3774E-5936-4754-9A8D-382CD30BBCD4}" type="presParOf" srcId="{D1079EE7-9D78-41CE-8D50-05DF9B810CED}" destId="{224D9F1E-EDF0-45CF-8E4C-A6593FAD942A}" srcOrd="0" destOrd="0" presId="urn:microsoft.com/office/officeart/2016/7/layout/RepeatingBendingProcessNew"/>
    <dgm:cxn modelId="{55E45E93-0378-4D8E-B29B-5C34BDEE05C9}" type="presParOf" srcId="{B72E1238-7F97-4B1E-BB70-067400DC01F1}" destId="{52EE4384-06E9-4435-9E2B-5C37837E46D5}" srcOrd="4" destOrd="0" presId="urn:microsoft.com/office/officeart/2016/7/layout/RepeatingBendingProcessNew"/>
    <dgm:cxn modelId="{AC035070-A138-4A72-86C3-9E197774E7A8}" type="presParOf" srcId="{B72E1238-7F97-4B1E-BB70-067400DC01F1}" destId="{BD1A4DF3-A55C-4248-8E7B-064ECA98D04B}" srcOrd="5" destOrd="0" presId="urn:microsoft.com/office/officeart/2016/7/layout/RepeatingBendingProcessNew"/>
    <dgm:cxn modelId="{D548BF19-D57B-4A5C-8BF1-C27777813A7B}" type="presParOf" srcId="{BD1A4DF3-A55C-4248-8E7B-064ECA98D04B}" destId="{51BBEA8E-98E4-416B-A953-1126DD72B28E}" srcOrd="0" destOrd="0" presId="urn:microsoft.com/office/officeart/2016/7/layout/RepeatingBendingProcessNew"/>
    <dgm:cxn modelId="{870CE410-1127-490B-AB63-C88C138991BF}" type="presParOf" srcId="{B72E1238-7F97-4B1E-BB70-067400DC01F1}" destId="{F3A2B162-93CD-4252-B94D-5E9DC28E0B1E}" srcOrd="6" destOrd="0" presId="urn:microsoft.com/office/officeart/2016/7/layout/RepeatingBendingProcessNew"/>
    <dgm:cxn modelId="{CFCFACE7-709F-42A8-A184-2F0D921BFAAE}" type="presParOf" srcId="{B72E1238-7F97-4B1E-BB70-067400DC01F1}" destId="{6A436CC4-0922-4B22-BBAF-1A5E3BD9C16E}" srcOrd="7" destOrd="0" presId="urn:microsoft.com/office/officeart/2016/7/layout/RepeatingBendingProcessNew"/>
    <dgm:cxn modelId="{982E782F-78C4-4510-98B9-7DC175185937}" type="presParOf" srcId="{6A436CC4-0922-4B22-BBAF-1A5E3BD9C16E}" destId="{1A5EDFC7-1A92-4B70-8C82-4C33B496F11B}" srcOrd="0" destOrd="0" presId="urn:microsoft.com/office/officeart/2016/7/layout/RepeatingBendingProcessNew"/>
    <dgm:cxn modelId="{1952C201-6805-44F0-91C4-39CD35BD300B}" type="presParOf" srcId="{B72E1238-7F97-4B1E-BB70-067400DC01F1}" destId="{85673836-772E-4415-B90D-3AE4AF51CD14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E35B02-7E5B-4267-ABA4-FEF6A46362B8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25A9A90-FF88-435A-ADFC-E02E1715CCF3}">
      <dgm:prSet/>
      <dgm:spPr/>
      <dgm:t>
        <a:bodyPr/>
        <a:lstStyle/>
        <a:p>
          <a:r>
            <a:rPr lang="en-US"/>
            <a:t>IRB Approval (§812.2(b)(1)(ii)):</a:t>
          </a:r>
        </a:p>
      </dgm:t>
    </dgm:pt>
    <dgm:pt modelId="{0ECC79A6-C076-4BC8-BDCF-EAA4B7C8786B}" type="parTrans" cxnId="{D6972679-EBFF-4181-8335-D89E907A0677}">
      <dgm:prSet/>
      <dgm:spPr/>
      <dgm:t>
        <a:bodyPr/>
        <a:lstStyle/>
        <a:p>
          <a:endParaRPr lang="en-US"/>
        </a:p>
      </dgm:t>
    </dgm:pt>
    <dgm:pt modelId="{EDF1FBD9-073F-44D9-9E00-6ABD9562D958}" type="sibTrans" cxnId="{D6972679-EBFF-4181-8335-D89E907A0677}">
      <dgm:prSet/>
      <dgm:spPr/>
      <dgm:t>
        <a:bodyPr/>
        <a:lstStyle/>
        <a:p>
          <a:endParaRPr lang="en-US"/>
        </a:p>
      </dgm:t>
    </dgm:pt>
    <dgm:pt modelId="{08BF4592-5F64-4A42-959F-9A0D52649CE2}">
      <dgm:prSet/>
      <dgm:spPr/>
      <dgm:t>
        <a:bodyPr/>
        <a:lstStyle/>
        <a:p>
          <a:r>
            <a:rPr lang="en-US" dirty="0"/>
            <a:t>Provide rationale for NSR determination.</a:t>
          </a:r>
        </a:p>
      </dgm:t>
    </dgm:pt>
    <dgm:pt modelId="{BC4A0D77-D4BE-430F-9946-2E69C4853DCB}" type="parTrans" cxnId="{DC8891A1-8499-4967-91B4-5BB596366246}">
      <dgm:prSet/>
      <dgm:spPr/>
      <dgm:t>
        <a:bodyPr/>
        <a:lstStyle/>
        <a:p>
          <a:endParaRPr lang="en-US"/>
        </a:p>
      </dgm:t>
    </dgm:pt>
    <dgm:pt modelId="{5551BAF5-EC09-4724-934E-72FBF942F3E7}" type="sibTrans" cxnId="{DC8891A1-8499-4967-91B4-5BB596366246}">
      <dgm:prSet/>
      <dgm:spPr/>
      <dgm:t>
        <a:bodyPr/>
        <a:lstStyle/>
        <a:p>
          <a:endParaRPr lang="en-US"/>
        </a:p>
      </dgm:t>
    </dgm:pt>
    <dgm:pt modelId="{D58495C6-D300-480C-8D17-713E68D20873}">
      <dgm:prSet/>
      <dgm:spPr/>
      <dgm:t>
        <a:bodyPr/>
        <a:lstStyle/>
        <a:p>
          <a:r>
            <a:rPr lang="en-US"/>
            <a:t>Informed Consent (§812.2(b)(1)(iii)):</a:t>
          </a:r>
        </a:p>
      </dgm:t>
    </dgm:pt>
    <dgm:pt modelId="{0271E08A-0744-4F31-8A68-7041B8C36330}" type="parTrans" cxnId="{20C85132-0FC9-413B-958E-1A2398881CD1}">
      <dgm:prSet/>
      <dgm:spPr/>
      <dgm:t>
        <a:bodyPr/>
        <a:lstStyle/>
        <a:p>
          <a:endParaRPr lang="en-US"/>
        </a:p>
      </dgm:t>
    </dgm:pt>
    <dgm:pt modelId="{F919843D-84E3-48AA-988A-2EBEB6859EFB}" type="sibTrans" cxnId="{20C85132-0FC9-413B-958E-1A2398881CD1}">
      <dgm:prSet/>
      <dgm:spPr/>
      <dgm:t>
        <a:bodyPr/>
        <a:lstStyle/>
        <a:p>
          <a:endParaRPr lang="en-US"/>
        </a:p>
      </dgm:t>
    </dgm:pt>
    <dgm:pt modelId="{8FBF7B7F-D02B-43E1-926C-EBF3EE7ECE13}">
      <dgm:prSet/>
      <dgm:spPr/>
      <dgm:t>
        <a:bodyPr/>
        <a:lstStyle/>
        <a:p>
          <a:r>
            <a:rPr lang="en-US" dirty="0"/>
            <a:t>Ensure consent is obtained and documented.</a:t>
          </a:r>
        </a:p>
      </dgm:t>
    </dgm:pt>
    <dgm:pt modelId="{E47DC1F6-68B6-4357-AEFC-F528AB48FEAD}" type="parTrans" cxnId="{D6F27BAB-26A3-4014-A59D-CE7391D79F6F}">
      <dgm:prSet/>
      <dgm:spPr/>
      <dgm:t>
        <a:bodyPr/>
        <a:lstStyle/>
        <a:p>
          <a:endParaRPr lang="en-US"/>
        </a:p>
      </dgm:t>
    </dgm:pt>
    <dgm:pt modelId="{F06F1FE4-D38D-4717-B702-FA54ECC53C93}" type="sibTrans" cxnId="{D6F27BAB-26A3-4014-A59D-CE7391D79F6F}">
      <dgm:prSet/>
      <dgm:spPr/>
      <dgm:t>
        <a:bodyPr/>
        <a:lstStyle/>
        <a:p>
          <a:endParaRPr lang="en-US"/>
        </a:p>
      </dgm:t>
    </dgm:pt>
    <dgm:pt modelId="{4A703EAA-10EC-42DD-81F4-983AC2C3800D}" type="pres">
      <dgm:prSet presAssocID="{3BE35B02-7E5B-4267-ABA4-FEF6A46362B8}" presName="outerComposite" presStyleCnt="0">
        <dgm:presLayoutVars>
          <dgm:chMax val="5"/>
          <dgm:dir/>
          <dgm:resizeHandles val="exact"/>
        </dgm:presLayoutVars>
      </dgm:prSet>
      <dgm:spPr/>
    </dgm:pt>
    <dgm:pt modelId="{AB73CB70-9FF9-4B14-91AB-641F347969B5}" type="pres">
      <dgm:prSet presAssocID="{3BE35B02-7E5B-4267-ABA4-FEF6A46362B8}" presName="dummyMaxCanvas" presStyleCnt="0">
        <dgm:presLayoutVars/>
      </dgm:prSet>
      <dgm:spPr/>
    </dgm:pt>
    <dgm:pt modelId="{F433B347-6E2A-4AFA-8289-BF67D30C9DFA}" type="pres">
      <dgm:prSet presAssocID="{3BE35B02-7E5B-4267-ABA4-FEF6A46362B8}" presName="FourNodes_1" presStyleLbl="node1" presStyleIdx="0" presStyleCnt="4">
        <dgm:presLayoutVars>
          <dgm:bulletEnabled val="1"/>
        </dgm:presLayoutVars>
      </dgm:prSet>
      <dgm:spPr/>
    </dgm:pt>
    <dgm:pt modelId="{E9C1B00E-F75B-4993-BA72-0AA22E930A5F}" type="pres">
      <dgm:prSet presAssocID="{3BE35B02-7E5B-4267-ABA4-FEF6A46362B8}" presName="FourNodes_2" presStyleLbl="node1" presStyleIdx="1" presStyleCnt="4">
        <dgm:presLayoutVars>
          <dgm:bulletEnabled val="1"/>
        </dgm:presLayoutVars>
      </dgm:prSet>
      <dgm:spPr/>
    </dgm:pt>
    <dgm:pt modelId="{57AE4CD1-C6AC-431B-A334-BF48C1E1839E}" type="pres">
      <dgm:prSet presAssocID="{3BE35B02-7E5B-4267-ABA4-FEF6A46362B8}" presName="FourNodes_3" presStyleLbl="node1" presStyleIdx="2" presStyleCnt="4">
        <dgm:presLayoutVars>
          <dgm:bulletEnabled val="1"/>
        </dgm:presLayoutVars>
      </dgm:prSet>
      <dgm:spPr/>
    </dgm:pt>
    <dgm:pt modelId="{B8022DD4-92DE-4817-BC86-AB2E48CA79A1}" type="pres">
      <dgm:prSet presAssocID="{3BE35B02-7E5B-4267-ABA4-FEF6A46362B8}" presName="FourNodes_4" presStyleLbl="node1" presStyleIdx="3" presStyleCnt="4">
        <dgm:presLayoutVars>
          <dgm:bulletEnabled val="1"/>
        </dgm:presLayoutVars>
      </dgm:prSet>
      <dgm:spPr/>
    </dgm:pt>
    <dgm:pt modelId="{04AF9EDA-7997-4050-823E-FA8BD8E76ABB}" type="pres">
      <dgm:prSet presAssocID="{3BE35B02-7E5B-4267-ABA4-FEF6A46362B8}" presName="FourConn_1-2" presStyleLbl="fgAccFollowNode1" presStyleIdx="0" presStyleCnt="3">
        <dgm:presLayoutVars>
          <dgm:bulletEnabled val="1"/>
        </dgm:presLayoutVars>
      </dgm:prSet>
      <dgm:spPr/>
    </dgm:pt>
    <dgm:pt modelId="{2F52B9C1-6D0A-4BD3-9114-B42737DC7312}" type="pres">
      <dgm:prSet presAssocID="{3BE35B02-7E5B-4267-ABA4-FEF6A46362B8}" presName="FourConn_2-3" presStyleLbl="fgAccFollowNode1" presStyleIdx="1" presStyleCnt="3">
        <dgm:presLayoutVars>
          <dgm:bulletEnabled val="1"/>
        </dgm:presLayoutVars>
      </dgm:prSet>
      <dgm:spPr/>
    </dgm:pt>
    <dgm:pt modelId="{FA1FDBA9-D185-4AA7-AA0C-08842576319C}" type="pres">
      <dgm:prSet presAssocID="{3BE35B02-7E5B-4267-ABA4-FEF6A46362B8}" presName="FourConn_3-4" presStyleLbl="fgAccFollowNode1" presStyleIdx="2" presStyleCnt="3">
        <dgm:presLayoutVars>
          <dgm:bulletEnabled val="1"/>
        </dgm:presLayoutVars>
      </dgm:prSet>
      <dgm:spPr/>
    </dgm:pt>
    <dgm:pt modelId="{FE55A631-40D8-45B3-B947-51A2299BB0BA}" type="pres">
      <dgm:prSet presAssocID="{3BE35B02-7E5B-4267-ABA4-FEF6A46362B8}" presName="FourNodes_1_text" presStyleLbl="node1" presStyleIdx="3" presStyleCnt="4">
        <dgm:presLayoutVars>
          <dgm:bulletEnabled val="1"/>
        </dgm:presLayoutVars>
      </dgm:prSet>
      <dgm:spPr/>
    </dgm:pt>
    <dgm:pt modelId="{28A2508F-3CF2-4281-98C9-9C28A6FD7374}" type="pres">
      <dgm:prSet presAssocID="{3BE35B02-7E5B-4267-ABA4-FEF6A46362B8}" presName="FourNodes_2_text" presStyleLbl="node1" presStyleIdx="3" presStyleCnt="4">
        <dgm:presLayoutVars>
          <dgm:bulletEnabled val="1"/>
        </dgm:presLayoutVars>
      </dgm:prSet>
      <dgm:spPr/>
    </dgm:pt>
    <dgm:pt modelId="{410ECC89-2AB4-4904-8CE1-94645C7917E6}" type="pres">
      <dgm:prSet presAssocID="{3BE35B02-7E5B-4267-ABA4-FEF6A46362B8}" presName="FourNodes_3_text" presStyleLbl="node1" presStyleIdx="3" presStyleCnt="4">
        <dgm:presLayoutVars>
          <dgm:bulletEnabled val="1"/>
        </dgm:presLayoutVars>
      </dgm:prSet>
      <dgm:spPr/>
    </dgm:pt>
    <dgm:pt modelId="{E1BA90EE-3F5F-46A6-A056-9E9EDB7F3C92}" type="pres">
      <dgm:prSet presAssocID="{3BE35B02-7E5B-4267-ABA4-FEF6A46362B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A8C9202-87BD-4393-8594-903C6AEE3445}" type="presOf" srcId="{325A9A90-FF88-435A-ADFC-E02E1715CCF3}" destId="{FE55A631-40D8-45B3-B947-51A2299BB0BA}" srcOrd="1" destOrd="0" presId="urn:microsoft.com/office/officeart/2005/8/layout/vProcess5"/>
    <dgm:cxn modelId="{068E0F0E-8B04-4516-9B0D-56D040268425}" type="presOf" srcId="{08BF4592-5F64-4A42-959F-9A0D52649CE2}" destId="{E9C1B00E-F75B-4993-BA72-0AA22E930A5F}" srcOrd="0" destOrd="0" presId="urn:microsoft.com/office/officeart/2005/8/layout/vProcess5"/>
    <dgm:cxn modelId="{2EB8BE1C-9EF1-4AE3-AF94-17D8B6496654}" type="presOf" srcId="{5551BAF5-EC09-4724-934E-72FBF942F3E7}" destId="{2F52B9C1-6D0A-4BD3-9114-B42737DC7312}" srcOrd="0" destOrd="0" presId="urn:microsoft.com/office/officeart/2005/8/layout/vProcess5"/>
    <dgm:cxn modelId="{0F9F5D2E-ECF2-41C4-8248-F0E38BBD1D9C}" type="presOf" srcId="{8FBF7B7F-D02B-43E1-926C-EBF3EE7ECE13}" destId="{E1BA90EE-3F5F-46A6-A056-9E9EDB7F3C92}" srcOrd="1" destOrd="0" presId="urn:microsoft.com/office/officeart/2005/8/layout/vProcess5"/>
    <dgm:cxn modelId="{20C85132-0FC9-413B-958E-1A2398881CD1}" srcId="{3BE35B02-7E5B-4267-ABA4-FEF6A46362B8}" destId="{D58495C6-D300-480C-8D17-713E68D20873}" srcOrd="2" destOrd="0" parTransId="{0271E08A-0744-4F31-8A68-7041B8C36330}" sibTransId="{F919843D-84E3-48AA-988A-2EBEB6859EFB}"/>
    <dgm:cxn modelId="{4DB52845-04E0-4C69-B652-8193D416971A}" type="presOf" srcId="{D58495C6-D300-480C-8D17-713E68D20873}" destId="{410ECC89-2AB4-4904-8CE1-94645C7917E6}" srcOrd="1" destOrd="0" presId="urn:microsoft.com/office/officeart/2005/8/layout/vProcess5"/>
    <dgm:cxn modelId="{9B6F3F47-5536-47F9-BAEC-1D83B8FB4C96}" type="presOf" srcId="{F919843D-84E3-48AA-988A-2EBEB6859EFB}" destId="{FA1FDBA9-D185-4AA7-AA0C-08842576319C}" srcOrd="0" destOrd="0" presId="urn:microsoft.com/office/officeart/2005/8/layout/vProcess5"/>
    <dgm:cxn modelId="{1AF19C6B-5ABA-409E-8CA6-B49066DCA226}" type="presOf" srcId="{08BF4592-5F64-4A42-959F-9A0D52649CE2}" destId="{28A2508F-3CF2-4281-98C9-9C28A6FD7374}" srcOrd="1" destOrd="0" presId="urn:microsoft.com/office/officeart/2005/8/layout/vProcess5"/>
    <dgm:cxn modelId="{BDC4D34B-E2DD-4094-8979-1A2B723D72DF}" type="presOf" srcId="{8FBF7B7F-D02B-43E1-926C-EBF3EE7ECE13}" destId="{B8022DD4-92DE-4817-BC86-AB2E48CA79A1}" srcOrd="0" destOrd="0" presId="urn:microsoft.com/office/officeart/2005/8/layout/vProcess5"/>
    <dgm:cxn modelId="{61123E52-F33D-4AE8-8382-FAD0E7864033}" type="presOf" srcId="{325A9A90-FF88-435A-ADFC-E02E1715CCF3}" destId="{F433B347-6E2A-4AFA-8289-BF67D30C9DFA}" srcOrd="0" destOrd="0" presId="urn:microsoft.com/office/officeart/2005/8/layout/vProcess5"/>
    <dgm:cxn modelId="{D6972679-EBFF-4181-8335-D89E907A0677}" srcId="{3BE35B02-7E5B-4267-ABA4-FEF6A46362B8}" destId="{325A9A90-FF88-435A-ADFC-E02E1715CCF3}" srcOrd="0" destOrd="0" parTransId="{0ECC79A6-C076-4BC8-BDCF-EAA4B7C8786B}" sibTransId="{EDF1FBD9-073F-44D9-9E00-6ABD9562D958}"/>
    <dgm:cxn modelId="{4CCCD083-CC7B-4338-AB51-D0B073D27863}" type="presOf" srcId="{D58495C6-D300-480C-8D17-713E68D20873}" destId="{57AE4CD1-C6AC-431B-A334-BF48C1E1839E}" srcOrd="0" destOrd="0" presId="urn:microsoft.com/office/officeart/2005/8/layout/vProcess5"/>
    <dgm:cxn modelId="{DC8891A1-8499-4967-91B4-5BB596366246}" srcId="{3BE35B02-7E5B-4267-ABA4-FEF6A46362B8}" destId="{08BF4592-5F64-4A42-959F-9A0D52649CE2}" srcOrd="1" destOrd="0" parTransId="{BC4A0D77-D4BE-430F-9946-2E69C4853DCB}" sibTransId="{5551BAF5-EC09-4724-934E-72FBF942F3E7}"/>
    <dgm:cxn modelId="{893383A2-A951-45E0-A92F-8569BB2F0B43}" type="presOf" srcId="{3BE35B02-7E5B-4267-ABA4-FEF6A46362B8}" destId="{4A703EAA-10EC-42DD-81F4-983AC2C3800D}" srcOrd="0" destOrd="0" presId="urn:microsoft.com/office/officeart/2005/8/layout/vProcess5"/>
    <dgm:cxn modelId="{D6F27BAB-26A3-4014-A59D-CE7391D79F6F}" srcId="{3BE35B02-7E5B-4267-ABA4-FEF6A46362B8}" destId="{8FBF7B7F-D02B-43E1-926C-EBF3EE7ECE13}" srcOrd="3" destOrd="0" parTransId="{E47DC1F6-68B6-4357-AEFC-F528AB48FEAD}" sibTransId="{F06F1FE4-D38D-4717-B702-FA54ECC53C93}"/>
    <dgm:cxn modelId="{DDA9E0F1-9161-4F10-A5C8-1054D8EE9609}" type="presOf" srcId="{EDF1FBD9-073F-44D9-9E00-6ABD9562D958}" destId="{04AF9EDA-7997-4050-823E-FA8BD8E76ABB}" srcOrd="0" destOrd="0" presId="urn:microsoft.com/office/officeart/2005/8/layout/vProcess5"/>
    <dgm:cxn modelId="{2FB5916B-3D4D-4F31-A1BF-5D8C190E5383}" type="presParOf" srcId="{4A703EAA-10EC-42DD-81F4-983AC2C3800D}" destId="{AB73CB70-9FF9-4B14-91AB-641F347969B5}" srcOrd="0" destOrd="0" presId="urn:microsoft.com/office/officeart/2005/8/layout/vProcess5"/>
    <dgm:cxn modelId="{66CF155E-AF67-40A5-9F14-2A60192655AC}" type="presParOf" srcId="{4A703EAA-10EC-42DD-81F4-983AC2C3800D}" destId="{F433B347-6E2A-4AFA-8289-BF67D30C9DFA}" srcOrd="1" destOrd="0" presId="urn:microsoft.com/office/officeart/2005/8/layout/vProcess5"/>
    <dgm:cxn modelId="{D02EA18A-CE61-4F75-BEC6-1446ABCBE5C0}" type="presParOf" srcId="{4A703EAA-10EC-42DD-81F4-983AC2C3800D}" destId="{E9C1B00E-F75B-4993-BA72-0AA22E930A5F}" srcOrd="2" destOrd="0" presId="urn:microsoft.com/office/officeart/2005/8/layout/vProcess5"/>
    <dgm:cxn modelId="{D935F0C4-AA8A-4FDD-BCAF-163D5BEFF673}" type="presParOf" srcId="{4A703EAA-10EC-42DD-81F4-983AC2C3800D}" destId="{57AE4CD1-C6AC-431B-A334-BF48C1E1839E}" srcOrd="3" destOrd="0" presId="urn:microsoft.com/office/officeart/2005/8/layout/vProcess5"/>
    <dgm:cxn modelId="{D219ACCE-D546-4096-9433-ED741CC62666}" type="presParOf" srcId="{4A703EAA-10EC-42DD-81F4-983AC2C3800D}" destId="{B8022DD4-92DE-4817-BC86-AB2E48CA79A1}" srcOrd="4" destOrd="0" presId="urn:microsoft.com/office/officeart/2005/8/layout/vProcess5"/>
    <dgm:cxn modelId="{09B04023-B4F8-4291-B435-7EFBAF0C4327}" type="presParOf" srcId="{4A703EAA-10EC-42DD-81F4-983AC2C3800D}" destId="{04AF9EDA-7997-4050-823E-FA8BD8E76ABB}" srcOrd="5" destOrd="0" presId="urn:microsoft.com/office/officeart/2005/8/layout/vProcess5"/>
    <dgm:cxn modelId="{8072DF57-395F-4B05-A075-EA4833C3D558}" type="presParOf" srcId="{4A703EAA-10EC-42DD-81F4-983AC2C3800D}" destId="{2F52B9C1-6D0A-4BD3-9114-B42737DC7312}" srcOrd="6" destOrd="0" presId="urn:microsoft.com/office/officeart/2005/8/layout/vProcess5"/>
    <dgm:cxn modelId="{E8D25137-5921-452B-BC42-6669E4D14A2A}" type="presParOf" srcId="{4A703EAA-10EC-42DD-81F4-983AC2C3800D}" destId="{FA1FDBA9-D185-4AA7-AA0C-08842576319C}" srcOrd="7" destOrd="0" presId="urn:microsoft.com/office/officeart/2005/8/layout/vProcess5"/>
    <dgm:cxn modelId="{22736A3B-EFD7-4A27-AA55-479530194031}" type="presParOf" srcId="{4A703EAA-10EC-42DD-81F4-983AC2C3800D}" destId="{FE55A631-40D8-45B3-B947-51A2299BB0BA}" srcOrd="8" destOrd="0" presId="urn:microsoft.com/office/officeart/2005/8/layout/vProcess5"/>
    <dgm:cxn modelId="{3C02D849-BD56-4AE9-A6C1-432157BD7807}" type="presParOf" srcId="{4A703EAA-10EC-42DD-81F4-983AC2C3800D}" destId="{28A2508F-3CF2-4281-98C9-9C28A6FD7374}" srcOrd="9" destOrd="0" presId="urn:microsoft.com/office/officeart/2005/8/layout/vProcess5"/>
    <dgm:cxn modelId="{6C723A0F-1926-4C8E-93D7-7F06E641AA3B}" type="presParOf" srcId="{4A703EAA-10EC-42DD-81F4-983AC2C3800D}" destId="{410ECC89-2AB4-4904-8CE1-94645C7917E6}" srcOrd="10" destOrd="0" presId="urn:microsoft.com/office/officeart/2005/8/layout/vProcess5"/>
    <dgm:cxn modelId="{13982777-9779-4FD4-8361-7C500611AF6F}" type="presParOf" srcId="{4A703EAA-10EC-42DD-81F4-983AC2C3800D}" destId="{E1BA90EE-3F5F-46A6-A056-9E9EDB7F3C9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F02B54-4819-4B70-A04D-0DA2D3A2BB1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046C51-5E74-490C-9055-5C75F026699B}">
      <dgm:prSet custT="1"/>
      <dgm:spPr/>
      <dgm:t>
        <a:bodyPr/>
        <a:lstStyle/>
        <a:p>
          <a:r>
            <a:rPr lang="en-US" sz="1450" b="1" dirty="0"/>
            <a:t>Provide Reviewing IRB Justification For Non-significant Risk</a:t>
          </a:r>
        </a:p>
      </dgm:t>
    </dgm:pt>
    <dgm:pt modelId="{BC59F61F-4604-4E13-8536-66E5FE0E5517}" type="parTrans" cxnId="{269A2147-D13B-4000-959D-656222BBDC78}">
      <dgm:prSet/>
      <dgm:spPr/>
      <dgm:t>
        <a:bodyPr/>
        <a:lstStyle/>
        <a:p>
          <a:endParaRPr lang="en-US" sz="1450" b="1" dirty="0"/>
        </a:p>
      </dgm:t>
    </dgm:pt>
    <dgm:pt modelId="{97AA9E27-97B4-4EA4-A54F-E1EC7AF876E1}" type="sibTrans" cxnId="{269A2147-D13B-4000-959D-656222BBDC78}">
      <dgm:prSet/>
      <dgm:spPr/>
      <dgm:t>
        <a:bodyPr/>
        <a:lstStyle/>
        <a:p>
          <a:endParaRPr lang="en-US" sz="1450" b="1" dirty="0"/>
        </a:p>
      </dgm:t>
    </dgm:pt>
    <dgm:pt modelId="{FAE67ECB-B492-40C6-B1C8-B23CAFD7CB42}">
      <dgm:prSet custT="1"/>
      <dgm:spPr/>
      <dgm:t>
        <a:bodyPr/>
        <a:lstStyle/>
        <a:p>
          <a:r>
            <a:rPr lang="en-US" sz="1450" b="1" dirty="0"/>
            <a:t>Device Labeling</a:t>
          </a:r>
        </a:p>
      </dgm:t>
    </dgm:pt>
    <dgm:pt modelId="{2F3EA7DC-A8E9-4830-8C5E-6DFF43937C00}" type="parTrans" cxnId="{970E3FF6-4603-48DC-AA81-45C0CB3E343C}">
      <dgm:prSet/>
      <dgm:spPr/>
      <dgm:t>
        <a:bodyPr/>
        <a:lstStyle/>
        <a:p>
          <a:endParaRPr lang="en-US" sz="1450" b="1" dirty="0"/>
        </a:p>
      </dgm:t>
    </dgm:pt>
    <dgm:pt modelId="{8D115E0B-3D05-4286-AD0D-DBF9BBC0174A}" type="sibTrans" cxnId="{970E3FF6-4603-48DC-AA81-45C0CB3E343C}">
      <dgm:prSet/>
      <dgm:spPr/>
      <dgm:t>
        <a:bodyPr/>
        <a:lstStyle/>
        <a:p>
          <a:endParaRPr lang="en-US" sz="1450" b="1" dirty="0"/>
        </a:p>
      </dgm:t>
    </dgm:pt>
    <dgm:pt modelId="{6723219F-F043-48B5-A587-F11C76D9B29E}">
      <dgm:prSet custT="1"/>
      <dgm:spPr/>
      <dgm:t>
        <a:bodyPr/>
        <a:lstStyle/>
        <a:p>
          <a:r>
            <a:rPr lang="en-US" sz="1450" b="1"/>
            <a:t>Ensure Investigators Obtain Informed Consent</a:t>
          </a:r>
          <a:endParaRPr lang="en-US" sz="1450" b="1" dirty="0"/>
        </a:p>
      </dgm:t>
    </dgm:pt>
    <dgm:pt modelId="{C41D5C8D-19BD-4BE0-BDF9-2F3B975C6009}" type="parTrans" cxnId="{BA7E510A-3187-46AB-8AD0-BDCD856BAF39}">
      <dgm:prSet/>
      <dgm:spPr/>
      <dgm:t>
        <a:bodyPr/>
        <a:lstStyle/>
        <a:p>
          <a:endParaRPr lang="en-US" sz="1450" b="1" dirty="0"/>
        </a:p>
      </dgm:t>
    </dgm:pt>
    <dgm:pt modelId="{AE2EDBE9-BCB1-45B5-A9B0-AF07ED909187}" type="sibTrans" cxnId="{BA7E510A-3187-46AB-8AD0-BDCD856BAF39}">
      <dgm:prSet/>
      <dgm:spPr/>
      <dgm:t>
        <a:bodyPr/>
        <a:lstStyle/>
        <a:p>
          <a:endParaRPr lang="en-US" sz="1450" b="1" dirty="0"/>
        </a:p>
      </dgm:t>
    </dgm:pt>
    <dgm:pt modelId="{18212491-F840-4B62-9C0E-C62A14D42CC2}">
      <dgm:prSet custT="1"/>
      <dgm:spPr/>
      <dgm:t>
        <a:bodyPr/>
        <a:lstStyle/>
        <a:p>
          <a:r>
            <a:rPr lang="en-US" sz="1450" b="1"/>
            <a:t>Monitoring Investigations</a:t>
          </a:r>
          <a:endParaRPr lang="en-US" sz="1450" b="1" dirty="0"/>
        </a:p>
      </dgm:t>
    </dgm:pt>
    <dgm:pt modelId="{F27046D4-D814-4821-BDFA-58B928F62E79}" type="parTrans" cxnId="{419AB0B5-4A90-4CFA-923B-8B99E3E2990F}">
      <dgm:prSet/>
      <dgm:spPr/>
      <dgm:t>
        <a:bodyPr/>
        <a:lstStyle/>
        <a:p>
          <a:endParaRPr lang="en-US" sz="1450" b="1" dirty="0"/>
        </a:p>
      </dgm:t>
    </dgm:pt>
    <dgm:pt modelId="{B5FF3AF8-8721-49AF-A342-9DBB396A2D0C}" type="sibTrans" cxnId="{419AB0B5-4A90-4CFA-923B-8B99E3E2990F}">
      <dgm:prSet/>
      <dgm:spPr/>
      <dgm:t>
        <a:bodyPr/>
        <a:lstStyle/>
        <a:p>
          <a:endParaRPr lang="en-US" sz="1450" b="1" dirty="0"/>
        </a:p>
      </dgm:t>
    </dgm:pt>
    <dgm:pt modelId="{1F566A79-71F6-48C3-80B5-4AADB0156DAA}">
      <dgm:prSet custT="1"/>
      <dgm:spPr/>
      <dgm:t>
        <a:bodyPr/>
        <a:lstStyle/>
        <a:p>
          <a:r>
            <a:rPr lang="en-US" sz="1450" b="1"/>
            <a:t>Recordkeeping And Reporting</a:t>
          </a:r>
          <a:endParaRPr lang="en-US" sz="1450" b="1" dirty="0"/>
        </a:p>
      </dgm:t>
    </dgm:pt>
    <dgm:pt modelId="{D1FB5A3D-3442-4015-B66A-A30C75C13DA6}" type="parTrans" cxnId="{4F38ABD7-8F1A-4C8B-8F1A-7071889837F7}">
      <dgm:prSet/>
      <dgm:spPr/>
      <dgm:t>
        <a:bodyPr/>
        <a:lstStyle/>
        <a:p>
          <a:endParaRPr lang="en-US" sz="1450" b="1" dirty="0"/>
        </a:p>
      </dgm:t>
    </dgm:pt>
    <dgm:pt modelId="{A1FA3A0C-CCE5-452D-8ECA-0BFD7440821C}" type="sibTrans" cxnId="{4F38ABD7-8F1A-4C8B-8F1A-7071889837F7}">
      <dgm:prSet/>
      <dgm:spPr/>
      <dgm:t>
        <a:bodyPr/>
        <a:lstStyle/>
        <a:p>
          <a:endParaRPr lang="en-US" sz="1450" b="1" dirty="0"/>
        </a:p>
      </dgm:t>
    </dgm:pt>
    <dgm:pt modelId="{CCC79757-4B03-46B4-82FB-16A8D78E6AFC}">
      <dgm:prSet custT="1"/>
      <dgm:spPr/>
      <dgm:t>
        <a:bodyPr/>
        <a:lstStyle/>
        <a:p>
          <a:r>
            <a:rPr lang="en-US" sz="1450" b="1"/>
            <a:t> Investigator Oversight</a:t>
          </a:r>
          <a:endParaRPr lang="en-US" sz="1450" b="1" dirty="0"/>
        </a:p>
      </dgm:t>
    </dgm:pt>
    <dgm:pt modelId="{6D7EFA88-2D89-4B35-B51E-DB57EAF722F2}" type="parTrans" cxnId="{F8EE4135-B280-482D-936C-B4324BCFB26E}">
      <dgm:prSet/>
      <dgm:spPr/>
      <dgm:t>
        <a:bodyPr/>
        <a:lstStyle/>
        <a:p>
          <a:endParaRPr lang="en-US" sz="1450" b="1" dirty="0"/>
        </a:p>
      </dgm:t>
    </dgm:pt>
    <dgm:pt modelId="{060607E4-7544-4795-9D73-32BC33B0A0BC}" type="sibTrans" cxnId="{F8EE4135-B280-482D-936C-B4324BCFB26E}">
      <dgm:prSet/>
      <dgm:spPr/>
      <dgm:t>
        <a:bodyPr/>
        <a:lstStyle/>
        <a:p>
          <a:endParaRPr lang="en-US" sz="1450" b="1" dirty="0"/>
        </a:p>
      </dgm:t>
    </dgm:pt>
    <dgm:pt modelId="{DFBA528B-9C40-4EAE-B9B7-083606E0EE5A}">
      <dgm:prSet custT="1"/>
      <dgm:spPr/>
      <dgm:t>
        <a:bodyPr/>
        <a:lstStyle/>
        <a:p>
          <a:r>
            <a:rPr lang="en-US" sz="1450" b="1"/>
            <a:t>Evaluate Unanticipated Device Effects </a:t>
          </a:r>
          <a:endParaRPr lang="en-US" sz="1450" b="1" dirty="0"/>
        </a:p>
      </dgm:t>
    </dgm:pt>
    <dgm:pt modelId="{ECA61C8C-9DD1-4572-90F1-46680244D631}" type="parTrans" cxnId="{45AB6CFF-B685-4916-8907-7975EE03A96B}">
      <dgm:prSet/>
      <dgm:spPr/>
      <dgm:t>
        <a:bodyPr/>
        <a:lstStyle/>
        <a:p>
          <a:endParaRPr lang="en-US" sz="1450" b="1" dirty="0"/>
        </a:p>
      </dgm:t>
    </dgm:pt>
    <dgm:pt modelId="{FCF6461B-3510-4C7C-AB48-0E07A9EB7188}" type="sibTrans" cxnId="{45AB6CFF-B685-4916-8907-7975EE03A96B}">
      <dgm:prSet/>
      <dgm:spPr/>
      <dgm:t>
        <a:bodyPr/>
        <a:lstStyle/>
        <a:p>
          <a:endParaRPr lang="en-US" sz="1450" b="1" dirty="0"/>
        </a:p>
      </dgm:t>
    </dgm:pt>
    <dgm:pt modelId="{DA2064A0-3430-4A56-9C8E-EE066DF05486}">
      <dgm:prSet custT="1"/>
      <dgm:spPr/>
      <dgm:t>
        <a:bodyPr/>
        <a:lstStyle/>
        <a:p>
          <a:r>
            <a:rPr lang="en-US" sz="1450" b="1"/>
            <a:t>Comply With Prohibitions Against Promotion</a:t>
          </a:r>
          <a:endParaRPr lang="en-US" sz="1450" b="1" dirty="0"/>
        </a:p>
      </dgm:t>
    </dgm:pt>
    <dgm:pt modelId="{8B9D8BB3-1A70-4816-A782-96D1AC1E7E3E}" type="parTrans" cxnId="{B990447B-CF63-4326-8F14-3985E0916A0B}">
      <dgm:prSet/>
      <dgm:spPr/>
      <dgm:t>
        <a:bodyPr/>
        <a:lstStyle/>
        <a:p>
          <a:endParaRPr lang="en-US" sz="1450" b="1" dirty="0"/>
        </a:p>
      </dgm:t>
    </dgm:pt>
    <dgm:pt modelId="{9344415B-F69A-496B-ACCB-98C070FFA5F2}" type="sibTrans" cxnId="{B990447B-CF63-4326-8F14-3985E0916A0B}">
      <dgm:prSet/>
      <dgm:spPr/>
      <dgm:t>
        <a:bodyPr/>
        <a:lstStyle/>
        <a:p>
          <a:endParaRPr lang="en-US" sz="1450" b="1" dirty="0"/>
        </a:p>
      </dgm:t>
    </dgm:pt>
    <dgm:pt modelId="{4B123B74-A059-48BA-8C31-481A2CE1CE6C}">
      <dgm:prSet custT="1"/>
      <dgm:spPr/>
      <dgm:t>
        <a:bodyPr/>
        <a:lstStyle/>
        <a:p>
          <a:r>
            <a:rPr lang="en-US" sz="1450" b="1" dirty="0"/>
            <a:t>ClinicalTrials.gov Registration</a:t>
          </a:r>
        </a:p>
      </dgm:t>
    </dgm:pt>
    <dgm:pt modelId="{E9BB213B-15E4-4684-9550-C9D4359417D7}" type="parTrans" cxnId="{8C3C6455-D493-47F6-98F8-436051E9A556}">
      <dgm:prSet/>
      <dgm:spPr/>
      <dgm:t>
        <a:bodyPr/>
        <a:lstStyle/>
        <a:p>
          <a:endParaRPr lang="en-US" sz="1450" b="1" dirty="0"/>
        </a:p>
      </dgm:t>
    </dgm:pt>
    <dgm:pt modelId="{178610B4-0707-4B31-B537-6CB8EAA3D5D0}" type="sibTrans" cxnId="{8C3C6455-D493-47F6-98F8-436051E9A556}">
      <dgm:prSet/>
      <dgm:spPr/>
      <dgm:t>
        <a:bodyPr/>
        <a:lstStyle/>
        <a:p>
          <a:endParaRPr lang="en-US" sz="1450" b="1" dirty="0"/>
        </a:p>
      </dgm:t>
    </dgm:pt>
    <dgm:pt modelId="{45C46A53-E9B1-484D-91C4-26A1D7FF28D1}" type="pres">
      <dgm:prSet presAssocID="{EFF02B54-4819-4B70-A04D-0DA2D3A2BB15}" presName="vert0" presStyleCnt="0">
        <dgm:presLayoutVars>
          <dgm:dir/>
          <dgm:animOne val="branch"/>
          <dgm:animLvl val="lvl"/>
        </dgm:presLayoutVars>
      </dgm:prSet>
      <dgm:spPr/>
    </dgm:pt>
    <dgm:pt modelId="{9FDF1911-2E3B-4F0B-B1A3-2BA32D1BCC45}" type="pres">
      <dgm:prSet presAssocID="{B9046C51-5E74-490C-9055-5C75F026699B}" presName="thickLine" presStyleLbl="alignNode1" presStyleIdx="0" presStyleCnt="9"/>
      <dgm:spPr/>
    </dgm:pt>
    <dgm:pt modelId="{DE96C193-AB85-42A6-9120-BF35BFEE5FAF}" type="pres">
      <dgm:prSet presAssocID="{B9046C51-5E74-490C-9055-5C75F026699B}" presName="horz1" presStyleCnt="0"/>
      <dgm:spPr/>
    </dgm:pt>
    <dgm:pt modelId="{484CFE69-8347-49A3-97CA-C80B07F18D73}" type="pres">
      <dgm:prSet presAssocID="{B9046C51-5E74-490C-9055-5C75F026699B}" presName="tx1" presStyleLbl="revTx" presStyleIdx="0" presStyleCnt="9"/>
      <dgm:spPr/>
    </dgm:pt>
    <dgm:pt modelId="{1BFC5B78-C084-4D10-91AD-8FADA4BA6DBB}" type="pres">
      <dgm:prSet presAssocID="{B9046C51-5E74-490C-9055-5C75F026699B}" presName="vert1" presStyleCnt="0"/>
      <dgm:spPr/>
    </dgm:pt>
    <dgm:pt modelId="{ACD23B32-A736-4909-802B-DD19F94BABDA}" type="pres">
      <dgm:prSet presAssocID="{FAE67ECB-B492-40C6-B1C8-B23CAFD7CB42}" presName="thickLine" presStyleLbl="alignNode1" presStyleIdx="1" presStyleCnt="9"/>
      <dgm:spPr/>
    </dgm:pt>
    <dgm:pt modelId="{982BE182-8E46-482D-BD8E-F5197DA0E603}" type="pres">
      <dgm:prSet presAssocID="{FAE67ECB-B492-40C6-B1C8-B23CAFD7CB42}" presName="horz1" presStyleCnt="0"/>
      <dgm:spPr/>
    </dgm:pt>
    <dgm:pt modelId="{7B1BBB99-0BBF-40C3-9612-22F82C36A2A2}" type="pres">
      <dgm:prSet presAssocID="{FAE67ECB-B492-40C6-B1C8-B23CAFD7CB42}" presName="tx1" presStyleLbl="revTx" presStyleIdx="1" presStyleCnt="9"/>
      <dgm:spPr/>
    </dgm:pt>
    <dgm:pt modelId="{CA6DD995-6B89-4EDA-A798-2084D6C2948D}" type="pres">
      <dgm:prSet presAssocID="{FAE67ECB-B492-40C6-B1C8-B23CAFD7CB42}" presName="vert1" presStyleCnt="0"/>
      <dgm:spPr/>
    </dgm:pt>
    <dgm:pt modelId="{B662A186-3127-467D-B188-B70CB1FD39D9}" type="pres">
      <dgm:prSet presAssocID="{6723219F-F043-48B5-A587-F11C76D9B29E}" presName="thickLine" presStyleLbl="alignNode1" presStyleIdx="2" presStyleCnt="9"/>
      <dgm:spPr/>
    </dgm:pt>
    <dgm:pt modelId="{DB3E0FA1-81B0-462D-BD34-00453E2B2783}" type="pres">
      <dgm:prSet presAssocID="{6723219F-F043-48B5-A587-F11C76D9B29E}" presName="horz1" presStyleCnt="0"/>
      <dgm:spPr/>
    </dgm:pt>
    <dgm:pt modelId="{51639E05-E69C-4B6C-94C9-6A928E49A29C}" type="pres">
      <dgm:prSet presAssocID="{6723219F-F043-48B5-A587-F11C76D9B29E}" presName="tx1" presStyleLbl="revTx" presStyleIdx="2" presStyleCnt="9"/>
      <dgm:spPr/>
    </dgm:pt>
    <dgm:pt modelId="{2B3BEA51-6B9B-46AF-84B2-456F3BF26531}" type="pres">
      <dgm:prSet presAssocID="{6723219F-F043-48B5-A587-F11C76D9B29E}" presName="vert1" presStyleCnt="0"/>
      <dgm:spPr/>
    </dgm:pt>
    <dgm:pt modelId="{E305DD68-16E0-45C4-88D4-28F913051C10}" type="pres">
      <dgm:prSet presAssocID="{18212491-F840-4B62-9C0E-C62A14D42CC2}" presName="thickLine" presStyleLbl="alignNode1" presStyleIdx="3" presStyleCnt="9"/>
      <dgm:spPr/>
    </dgm:pt>
    <dgm:pt modelId="{C5DAF5E4-715E-46E5-B5CD-34D7D990A540}" type="pres">
      <dgm:prSet presAssocID="{18212491-F840-4B62-9C0E-C62A14D42CC2}" presName="horz1" presStyleCnt="0"/>
      <dgm:spPr/>
    </dgm:pt>
    <dgm:pt modelId="{C5BE9CA3-2D7A-42D7-99A4-B56B4C98063C}" type="pres">
      <dgm:prSet presAssocID="{18212491-F840-4B62-9C0E-C62A14D42CC2}" presName="tx1" presStyleLbl="revTx" presStyleIdx="3" presStyleCnt="9"/>
      <dgm:spPr/>
    </dgm:pt>
    <dgm:pt modelId="{35758AE4-CE23-49CF-A704-7B34D4495763}" type="pres">
      <dgm:prSet presAssocID="{18212491-F840-4B62-9C0E-C62A14D42CC2}" presName="vert1" presStyleCnt="0"/>
      <dgm:spPr/>
    </dgm:pt>
    <dgm:pt modelId="{E8F8460C-99DA-43BF-A434-AB6F7B94B7E7}" type="pres">
      <dgm:prSet presAssocID="{1F566A79-71F6-48C3-80B5-4AADB0156DAA}" presName="thickLine" presStyleLbl="alignNode1" presStyleIdx="4" presStyleCnt="9"/>
      <dgm:spPr/>
    </dgm:pt>
    <dgm:pt modelId="{C6042377-EE4A-4BAE-BF34-B8812026B66A}" type="pres">
      <dgm:prSet presAssocID="{1F566A79-71F6-48C3-80B5-4AADB0156DAA}" presName="horz1" presStyleCnt="0"/>
      <dgm:spPr/>
    </dgm:pt>
    <dgm:pt modelId="{41EEF9D2-F2D4-4BDF-97DB-F882C9C1305D}" type="pres">
      <dgm:prSet presAssocID="{1F566A79-71F6-48C3-80B5-4AADB0156DAA}" presName="tx1" presStyleLbl="revTx" presStyleIdx="4" presStyleCnt="9"/>
      <dgm:spPr/>
    </dgm:pt>
    <dgm:pt modelId="{6134B89E-F514-4B50-89B0-59B0FCF69907}" type="pres">
      <dgm:prSet presAssocID="{1F566A79-71F6-48C3-80B5-4AADB0156DAA}" presName="vert1" presStyleCnt="0"/>
      <dgm:spPr/>
    </dgm:pt>
    <dgm:pt modelId="{C15224AA-FE43-49F7-A400-637663486EC3}" type="pres">
      <dgm:prSet presAssocID="{CCC79757-4B03-46B4-82FB-16A8D78E6AFC}" presName="thickLine" presStyleLbl="alignNode1" presStyleIdx="5" presStyleCnt="9"/>
      <dgm:spPr/>
    </dgm:pt>
    <dgm:pt modelId="{151BA759-9A38-4825-B137-1BB887BF36FD}" type="pres">
      <dgm:prSet presAssocID="{CCC79757-4B03-46B4-82FB-16A8D78E6AFC}" presName="horz1" presStyleCnt="0"/>
      <dgm:spPr/>
    </dgm:pt>
    <dgm:pt modelId="{CFB2FDAE-A324-4C53-B570-E0661C7A538B}" type="pres">
      <dgm:prSet presAssocID="{CCC79757-4B03-46B4-82FB-16A8D78E6AFC}" presName="tx1" presStyleLbl="revTx" presStyleIdx="5" presStyleCnt="9"/>
      <dgm:spPr/>
    </dgm:pt>
    <dgm:pt modelId="{43ACC693-015A-4AB5-8DBB-87163A5D85CB}" type="pres">
      <dgm:prSet presAssocID="{CCC79757-4B03-46B4-82FB-16A8D78E6AFC}" presName="vert1" presStyleCnt="0"/>
      <dgm:spPr/>
    </dgm:pt>
    <dgm:pt modelId="{5360BE09-B877-4902-987B-220C215221BC}" type="pres">
      <dgm:prSet presAssocID="{DFBA528B-9C40-4EAE-B9B7-083606E0EE5A}" presName="thickLine" presStyleLbl="alignNode1" presStyleIdx="6" presStyleCnt="9"/>
      <dgm:spPr/>
    </dgm:pt>
    <dgm:pt modelId="{53DE0EE2-66C6-44DB-8673-2EECA27AC1DE}" type="pres">
      <dgm:prSet presAssocID="{DFBA528B-9C40-4EAE-B9B7-083606E0EE5A}" presName="horz1" presStyleCnt="0"/>
      <dgm:spPr/>
    </dgm:pt>
    <dgm:pt modelId="{67A1268D-00B5-4FBF-AC47-9006FC726891}" type="pres">
      <dgm:prSet presAssocID="{DFBA528B-9C40-4EAE-B9B7-083606E0EE5A}" presName="tx1" presStyleLbl="revTx" presStyleIdx="6" presStyleCnt="9"/>
      <dgm:spPr/>
    </dgm:pt>
    <dgm:pt modelId="{61F4AC52-BD14-4C0D-934D-463738F861E7}" type="pres">
      <dgm:prSet presAssocID="{DFBA528B-9C40-4EAE-B9B7-083606E0EE5A}" presName="vert1" presStyleCnt="0"/>
      <dgm:spPr/>
    </dgm:pt>
    <dgm:pt modelId="{A6714F5E-AB57-49DC-B176-8C45AB08DEF5}" type="pres">
      <dgm:prSet presAssocID="{DA2064A0-3430-4A56-9C8E-EE066DF05486}" presName="thickLine" presStyleLbl="alignNode1" presStyleIdx="7" presStyleCnt="9"/>
      <dgm:spPr/>
    </dgm:pt>
    <dgm:pt modelId="{7F15FD77-0AD2-4475-A23F-2175A389159F}" type="pres">
      <dgm:prSet presAssocID="{DA2064A0-3430-4A56-9C8E-EE066DF05486}" presName="horz1" presStyleCnt="0"/>
      <dgm:spPr/>
    </dgm:pt>
    <dgm:pt modelId="{53380F74-5A76-44E0-BE53-BFE833BD4B97}" type="pres">
      <dgm:prSet presAssocID="{DA2064A0-3430-4A56-9C8E-EE066DF05486}" presName="tx1" presStyleLbl="revTx" presStyleIdx="7" presStyleCnt="9"/>
      <dgm:spPr/>
    </dgm:pt>
    <dgm:pt modelId="{E902DFDF-2B96-47A6-BE3E-943D320BA98B}" type="pres">
      <dgm:prSet presAssocID="{DA2064A0-3430-4A56-9C8E-EE066DF05486}" presName="vert1" presStyleCnt="0"/>
      <dgm:spPr/>
    </dgm:pt>
    <dgm:pt modelId="{95CC8375-F292-48B1-A19D-11DC0632A790}" type="pres">
      <dgm:prSet presAssocID="{4B123B74-A059-48BA-8C31-481A2CE1CE6C}" presName="thickLine" presStyleLbl="alignNode1" presStyleIdx="8" presStyleCnt="9"/>
      <dgm:spPr/>
    </dgm:pt>
    <dgm:pt modelId="{E2458386-0B5E-475C-BF82-18707E16231C}" type="pres">
      <dgm:prSet presAssocID="{4B123B74-A059-48BA-8C31-481A2CE1CE6C}" presName="horz1" presStyleCnt="0"/>
      <dgm:spPr/>
    </dgm:pt>
    <dgm:pt modelId="{7AB5580B-43E0-426A-ADA9-D281DFD21824}" type="pres">
      <dgm:prSet presAssocID="{4B123B74-A059-48BA-8C31-481A2CE1CE6C}" presName="tx1" presStyleLbl="revTx" presStyleIdx="8" presStyleCnt="9"/>
      <dgm:spPr/>
    </dgm:pt>
    <dgm:pt modelId="{6CE80A03-ED03-400F-9E81-86C34DFA7500}" type="pres">
      <dgm:prSet presAssocID="{4B123B74-A059-48BA-8C31-481A2CE1CE6C}" presName="vert1" presStyleCnt="0"/>
      <dgm:spPr/>
    </dgm:pt>
  </dgm:ptLst>
  <dgm:cxnLst>
    <dgm:cxn modelId="{24620F03-7BC9-431F-B1E1-9340A2188635}" type="presOf" srcId="{6723219F-F043-48B5-A587-F11C76D9B29E}" destId="{51639E05-E69C-4B6C-94C9-6A928E49A29C}" srcOrd="0" destOrd="0" presId="urn:microsoft.com/office/officeart/2008/layout/LinedList"/>
    <dgm:cxn modelId="{BA7E510A-3187-46AB-8AD0-BDCD856BAF39}" srcId="{EFF02B54-4819-4B70-A04D-0DA2D3A2BB15}" destId="{6723219F-F043-48B5-A587-F11C76D9B29E}" srcOrd="2" destOrd="0" parTransId="{C41D5C8D-19BD-4BE0-BDF9-2F3B975C6009}" sibTransId="{AE2EDBE9-BCB1-45B5-A9B0-AF07ED909187}"/>
    <dgm:cxn modelId="{4FEBFE1F-AD74-493A-A7EF-58324FBD6EA8}" type="presOf" srcId="{FAE67ECB-B492-40C6-B1C8-B23CAFD7CB42}" destId="{7B1BBB99-0BBF-40C3-9612-22F82C36A2A2}" srcOrd="0" destOrd="0" presId="urn:microsoft.com/office/officeart/2008/layout/LinedList"/>
    <dgm:cxn modelId="{F8EE4135-B280-482D-936C-B4324BCFB26E}" srcId="{EFF02B54-4819-4B70-A04D-0DA2D3A2BB15}" destId="{CCC79757-4B03-46B4-82FB-16A8D78E6AFC}" srcOrd="5" destOrd="0" parTransId="{6D7EFA88-2D89-4B35-B51E-DB57EAF722F2}" sibTransId="{060607E4-7544-4795-9D73-32BC33B0A0BC}"/>
    <dgm:cxn modelId="{4E030C37-2195-4B24-9CF6-FC9F0518D4BA}" type="presOf" srcId="{DA2064A0-3430-4A56-9C8E-EE066DF05486}" destId="{53380F74-5A76-44E0-BE53-BFE833BD4B97}" srcOrd="0" destOrd="0" presId="urn:microsoft.com/office/officeart/2008/layout/LinedList"/>
    <dgm:cxn modelId="{2B610661-E289-4BF5-9FA9-85C99D14C6BF}" type="presOf" srcId="{1F566A79-71F6-48C3-80B5-4AADB0156DAA}" destId="{41EEF9D2-F2D4-4BDF-97DB-F882C9C1305D}" srcOrd="0" destOrd="0" presId="urn:microsoft.com/office/officeart/2008/layout/LinedList"/>
    <dgm:cxn modelId="{953CFA44-8A75-4CC7-8C1A-39C47FCF15A7}" type="presOf" srcId="{4B123B74-A059-48BA-8C31-481A2CE1CE6C}" destId="{7AB5580B-43E0-426A-ADA9-D281DFD21824}" srcOrd="0" destOrd="0" presId="urn:microsoft.com/office/officeart/2008/layout/LinedList"/>
    <dgm:cxn modelId="{269A2147-D13B-4000-959D-656222BBDC78}" srcId="{EFF02B54-4819-4B70-A04D-0DA2D3A2BB15}" destId="{B9046C51-5E74-490C-9055-5C75F026699B}" srcOrd="0" destOrd="0" parTransId="{BC59F61F-4604-4E13-8536-66E5FE0E5517}" sibTransId="{97AA9E27-97B4-4EA4-A54F-E1EC7AF876E1}"/>
    <dgm:cxn modelId="{8C3C6455-D493-47F6-98F8-436051E9A556}" srcId="{EFF02B54-4819-4B70-A04D-0DA2D3A2BB15}" destId="{4B123B74-A059-48BA-8C31-481A2CE1CE6C}" srcOrd="8" destOrd="0" parTransId="{E9BB213B-15E4-4684-9550-C9D4359417D7}" sibTransId="{178610B4-0707-4B31-B537-6CB8EAA3D5D0}"/>
    <dgm:cxn modelId="{E8259479-D78B-456F-ACF1-150C965F7351}" type="presOf" srcId="{DFBA528B-9C40-4EAE-B9B7-083606E0EE5A}" destId="{67A1268D-00B5-4FBF-AC47-9006FC726891}" srcOrd="0" destOrd="0" presId="urn:microsoft.com/office/officeart/2008/layout/LinedList"/>
    <dgm:cxn modelId="{B990447B-CF63-4326-8F14-3985E0916A0B}" srcId="{EFF02B54-4819-4B70-A04D-0DA2D3A2BB15}" destId="{DA2064A0-3430-4A56-9C8E-EE066DF05486}" srcOrd="7" destOrd="0" parTransId="{8B9D8BB3-1A70-4816-A782-96D1AC1E7E3E}" sibTransId="{9344415B-F69A-496B-ACCB-98C070FFA5F2}"/>
    <dgm:cxn modelId="{B7579EB2-B824-48FD-83F6-FB6315CA56C6}" type="presOf" srcId="{EFF02B54-4819-4B70-A04D-0DA2D3A2BB15}" destId="{45C46A53-E9B1-484D-91C4-26A1D7FF28D1}" srcOrd="0" destOrd="0" presId="urn:microsoft.com/office/officeart/2008/layout/LinedList"/>
    <dgm:cxn modelId="{419AB0B5-4A90-4CFA-923B-8B99E3E2990F}" srcId="{EFF02B54-4819-4B70-A04D-0DA2D3A2BB15}" destId="{18212491-F840-4B62-9C0E-C62A14D42CC2}" srcOrd="3" destOrd="0" parTransId="{F27046D4-D814-4821-BDFA-58B928F62E79}" sibTransId="{B5FF3AF8-8721-49AF-A342-9DBB396A2D0C}"/>
    <dgm:cxn modelId="{91768BD6-F0D1-4B03-B28B-64DDC9BDB558}" type="presOf" srcId="{18212491-F840-4B62-9C0E-C62A14D42CC2}" destId="{C5BE9CA3-2D7A-42D7-99A4-B56B4C98063C}" srcOrd="0" destOrd="0" presId="urn:microsoft.com/office/officeart/2008/layout/LinedList"/>
    <dgm:cxn modelId="{4F38ABD7-8F1A-4C8B-8F1A-7071889837F7}" srcId="{EFF02B54-4819-4B70-A04D-0DA2D3A2BB15}" destId="{1F566A79-71F6-48C3-80B5-4AADB0156DAA}" srcOrd="4" destOrd="0" parTransId="{D1FB5A3D-3442-4015-B66A-A30C75C13DA6}" sibTransId="{A1FA3A0C-CCE5-452D-8ECA-0BFD7440821C}"/>
    <dgm:cxn modelId="{A5450FD8-718E-4B86-8355-76A22DC0FB94}" type="presOf" srcId="{B9046C51-5E74-490C-9055-5C75F026699B}" destId="{484CFE69-8347-49A3-97CA-C80B07F18D73}" srcOrd="0" destOrd="0" presId="urn:microsoft.com/office/officeart/2008/layout/LinedList"/>
    <dgm:cxn modelId="{EE0F66E3-2684-43AF-972A-5C78F5E9971A}" type="presOf" srcId="{CCC79757-4B03-46B4-82FB-16A8D78E6AFC}" destId="{CFB2FDAE-A324-4C53-B570-E0661C7A538B}" srcOrd="0" destOrd="0" presId="urn:microsoft.com/office/officeart/2008/layout/LinedList"/>
    <dgm:cxn modelId="{970E3FF6-4603-48DC-AA81-45C0CB3E343C}" srcId="{EFF02B54-4819-4B70-A04D-0DA2D3A2BB15}" destId="{FAE67ECB-B492-40C6-B1C8-B23CAFD7CB42}" srcOrd="1" destOrd="0" parTransId="{2F3EA7DC-A8E9-4830-8C5E-6DFF43937C00}" sibTransId="{8D115E0B-3D05-4286-AD0D-DBF9BBC0174A}"/>
    <dgm:cxn modelId="{45AB6CFF-B685-4916-8907-7975EE03A96B}" srcId="{EFF02B54-4819-4B70-A04D-0DA2D3A2BB15}" destId="{DFBA528B-9C40-4EAE-B9B7-083606E0EE5A}" srcOrd="6" destOrd="0" parTransId="{ECA61C8C-9DD1-4572-90F1-46680244D631}" sibTransId="{FCF6461B-3510-4C7C-AB48-0E07A9EB7188}"/>
    <dgm:cxn modelId="{EAA31715-8F84-4128-BD7B-CDDF222986CF}" type="presParOf" srcId="{45C46A53-E9B1-484D-91C4-26A1D7FF28D1}" destId="{9FDF1911-2E3B-4F0B-B1A3-2BA32D1BCC45}" srcOrd="0" destOrd="0" presId="urn:microsoft.com/office/officeart/2008/layout/LinedList"/>
    <dgm:cxn modelId="{BFB7407A-57AB-4E83-BA78-F26FA20E0BD6}" type="presParOf" srcId="{45C46A53-E9B1-484D-91C4-26A1D7FF28D1}" destId="{DE96C193-AB85-42A6-9120-BF35BFEE5FAF}" srcOrd="1" destOrd="0" presId="urn:microsoft.com/office/officeart/2008/layout/LinedList"/>
    <dgm:cxn modelId="{6E8EC1B3-EC0E-442E-AC24-4F7560F9918A}" type="presParOf" srcId="{DE96C193-AB85-42A6-9120-BF35BFEE5FAF}" destId="{484CFE69-8347-49A3-97CA-C80B07F18D73}" srcOrd="0" destOrd="0" presId="urn:microsoft.com/office/officeart/2008/layout/LinedList"/>
    <dgm:cxn modelId="{3D842355-B9FB-4F76-A372-D663ECAB3D92}" type="presParOf" srcId="{DE96C193-AB85-42A6-9120-BF35BFEE5FAF}" destId="{1BFC5B78-C084-4D10-91AD-8FADA4BA6DBB}" srcOrd="1" destOrd="0" presId="urn:microsoft.com/office/officeart/2008/layout/LinedList"/>
    <dgm:cxn modelId="{4A3A9049-7FBF-4AC2-868F-BFC2A887AB59}" type="presParOf" srcId="{45C46A53-E9B1-484D-91C4-26A1D7FF28D1}" destId="{ACD23B32-A736-4909-802B-DD19F94BABDA}" srcOrd="2" destOrd="0" presId="urn:microsoft.com/office/officeart/2008/layout/LinedList"/>
    <dgm:cxn modelId="{00AB6B13-4C19-4CE5-965F-2C8E8FAC9F76}" type="presParOf" srcId="{45C46A53-E9B1-484D-91C4-26A1D7FF28D1}" destId="{982BE182-8E46-482D-BD8E-F5197DA0E603}" srcOrd="3" destOrd="0" presId="urn:microsoft.com/office/officeart/2008/layout/LinedList"/>
    <dgm:cxn modelId="{DF8C65FF-BCEB-4C12-8142-096E041F6AA0}" type="presParOf" srcId="{982BE182-8E46-482D-BD8E-F5197DA0E603}" destId="{7B1BBB99-0BBF-40C3-9612-22F82C36A2A2}" srcOrd="0" destOrd="0" presId="urn:microsoft.com/office/officeart/2008/layout/LinedList"/>
    <dgm:cxn modelId="{2F085A16-9059-4867-9682-7BC723E8E42B}" type="presParOf" srcId="{982BE182-8E46-482D-BD8E-F5197DA0E603}" destId="{CA6DD995-6B89-4EDA-A798-2084D6C2948D}" srcOrd="1" destOrd="0" presId="urn:microsoft.com/office/officeart/2008/layout/LinedList"/>
    <dgm:cxn modelId="{1ECF02E3-6322-4225-A6F0-2683887DDE17}" type="presParOf" srcId="{45C46A53-E9B1-484D-91C4-26A1D7FF28D1}" destId="{B662A186-3127-467D-B188-B70CB1FD39D9}" srcOrd="4" destOrd="0" presId="urn:microsoft.com/office/officeart/2008/layout/LinedList"/>
    <dgm:cxn modelId="{0760F553-7CF1-48F9-98BF-4D076E026077}" type="presParOf" srcId="{45C46A53-E9B1-484D-91C4-26A1D7FF28D1}" destId="{DB3E0FA1-81B0-462D-BD34-00453E2B2783}" srcOrd="5" destOrd="0" presId="urn:microsoft.com/office/officeart/2008/layout/LinedList"/>
    <dgm:cxn modelId="{95D1BFE9-8AC0-4494-BC63-2AE7E8AFC598}" type="presParOf" srcId="{DB3E0FA1-81B0-462D-BD34-00453E2B2783}" destId="{51639E05-E69C-4B6C-94C9-6A928E49A29C}" srcOrd="0" destOrd="0" presId="urn:microsoft.com/office/officeart/2008/layout/LinedList"/>
    <dgm:cxn modelId="{523A9780-27D6-42C3-8FCE-FD8A5B321990}" type="presParOf" srcId="{DB3E0FA1-81B0-462D-BD34-00453E2B2783}" destId="{2B3BEA51-6B9B-46AF-84B2-456F3BF26531}" srcOrd="1" destOrd="0" presId="urn:microsoft.com/office/officeart/2008/layout/LinedList"/>
    <dgm:cxn modelId="{6E186C35-F50B-4371-9984-F8944089C406}" type="presParOf" srcId="{45C46A53-E9B1-484D-91C4-26A1D7FF28D1}" destId="{E305DD68-16E0-45C4-88D4-28F913051C10}" srcOrd="6" destOrd="0" presId="urn:microsoft.com/office/officeart/2008/layout/LinedList"/>
    <dgm:cxn modelId="{3E01AA17-20B0-4645-861E-022E40F9687C}" type="presParOf" srcId="{45C46A53-E9B1-484D-91C4-26A1D7FF28D1}" destId="{C5DAF5E4-715E-46E5-B5CD-34D7D990A540}" srcOrd="7" destOrd="0" presId="urn:microsoft.com/office/officeart/2008/layout/LinedList"/>
    <dgm:cxn modelId="{190406F8-C20C-476D-B8E2-A9ADFE673502}" type="presParOf" srcId="{C5DAF5E4-715E-46E5-B5CD-34D7D990A540}" destId="{C5BE9CA3-2D7A-42D7-99A4-B56B4C98063C}" srcOrd="0" destOrd="0" presId="urn:microsoft.com/office/officeart/2008/layout/LinedList"/>
    <dgm:cxn modelId="{F978EEBB-2B5C-4E1F-B4E1-27B77183427E}" type="presParOf" srcId="{C5DAF5E4-715E-46E5-B5CD-34D7D990A540}" destId="{35758AE4-CE23-49CF-A704-7B34D4495763}" srcOrd="1" destOrd="0" presId="urn:microsoft.com/office/officeart/2008/layout/LinedList"/>
    <dgm:cxn modelId="{ACC50B03-2BD2-4C6D-BF65-79D00F693522}" type="presParOf" srcId="{45C46A53-E9B1-484D-91C4-26A1D7FF28D1}" destId="{E8F8460C-99DA-43BF-A434-AB6F7B94B7E7}" srcOrd="8" destOrd="0" presId="urn:microsoft.com/office/officeart/2008/layout/LinedList"/>
    <dgm:cxn modelId="{DE6C45F9-5397-4DF0-B2F4-6B1C08C35AEE}" type="presParOf" srcId="{45C46A53-E9B1-484D-91C4-26A1D7FF28D1}" destId="{C6042377-EE4A-4BAE-BF34-B8812026B66A}" srcOrd="9" destOrd="0" presId="urn:microsoft.com/office/officeart/2008/layout/LinedList"/>
    <dgm:cxn modelId="{0FD1506F-3D15-451B-BD7A-BC7D3BB2F112}" type="presParOf" srcId="{C6042377-EE4A-4BAE-BF34-B8812026B66A}" destId="{41EEF9D2-F2D4-4BDF-97DB-F882C9C1305D}" srcOrd="0" destOrd="0" presId="urn:microsoft.com/office/officeart/2008/layout/LinedList"/>
    <dgm:cxn modelId="{8EDFFE37-AF6B-4C96-9BC8-550DBCC2625C}" type="presParOf" srcId="{C6042377-EE4A-4BAE-BF34-B8812026B66A}" destId="{6134B89E-F514-4B50-89B0-59B0FCF69907}" srcOrd="1" destOrd="0" presId="urn:microsoft.com/office/officeart/2008/layout/LinedList"/>
    <dgm:cxn modelId="{4CC7B8FF-798A-4D8A-83B9-E6FD41B27E43}" type="presParOf" srcId="{45C46A53-E9B1-484D-91C4-26A1D7FF28D1}" destId="{C15224AA-FE43-49F7-A400-637663486EC3}" srcOrd="10" destOrd="0" presId="urn:microsoft.com/office/officeart/2008/layout/LinedList"/>
    <dgm:cxn modelId="{78F8FA4D-52D5-482E-9914-957F9317A507}" type="presParOf" srcId="{45C46A53-E9B1-484D-91C4-26A1D7FF28D1}" destId="{151BA759-9A38-4825-B137-1BB887BF36FD}" srcOrd="11" destOrd="0" presId="urn:microsoft.com/office/officeart/2008/layout/LinedList"/>
    <dgm:cxn modelId="{5D292D0E-1827-4F46-BA6A-41119875AA48}" type="presParOf" srcId="{151BA759-9A38-4825-B137-1BB887BF36FD}" destId="{CFB2FDAE-A324-4C53-B570-E0661C7A538B}" srcOrd="0" destOrd="0" presId="urn:microsoft.com/office/officeart/2008/layout/LinedList"/>
    <dgm:cxn modelId="{953E5E77-4C1E-490A-9C6F-2674AA117306}" type="presParOf" srcId="{151BA759-9A38-4825-B137-1BB887BF36FD}" destId="{43ACC693-015A-4AB5-8DBB-87163A5D85CB}" srcOrd="1" destOrd="0" presId="urn:microsoft.com/office/officeart/2008/layout/LinedList"/>
    <dgm:cxn modelId="{2D62DDD2-7AD9-4400-8458-3BE30F2829C3}" type="presParOf" srcId="{45C46A53-E9B1-484D-91C4-26A1D7FF28D1}" destId="{5360BE09-B877-4902-987B-220C215221BC}" srcOrd="12" destOrd="0" presId="urn:microsoft.com/office/officeart/2008/layout/LinedList"/>
    <dgm:cxn modelId="{876D4B28-0602-4D55-B51A-3C27AE909A52}" type="presParOf" srcId="{45C46A53-E9B1-484D-91C4-26A1D7FF28D1}" destId="{53DE0EE2-66C6-44DB-8673-2EECA27AC1DE}" srcOrd="13" destOrd="0" presId="urn:microsoft.com/office/officeart/2008/layout/LinedList"/>
    <dgm:cxn modelId="{F33EB27A-35B2-48B8-8B66-E4A866DC13BE}" type="presParOf" srcId="{53DE0EE2-66C6-44DB-8673-2EECA27AC1DE}" destId="{67A1268D-00B5-4FBF-AC47-9006FC726891}" srcOrd="0" destOrd="0" presId="urn:microsoft.com/office/officeart/2008/layout/LinedList"/>
    <dgm:cxn modelId="{44E940BE-CDD6-4321-8A0C-4EA21C841744}" type="presParOf" srcId="{53DE0EE2-66C6-44DB-8673-2EECA27AC1DE}" destId="{61F4AC52-BD14-4C0D-934D-463738F861E7}" srcOrd="1" destOrd="0" presId="urn:microsoft.com/office/officeart/2008/layout/LinedList"/>
    <dgm:cxn modelId="{644F47E0-D1FD-44A8-A359-14AF110C9AC8}" type="presParOf" srcId="{45C46A53-E9B1-484D-91C4-26A1D7FF28D1}" destId="{A6714F5E-AB57-49DC-B176-8C45AB08DEF5}" srcOrd="14" destOrd="0" presId="urn:microsoft.com/office/officeart/2008/layout/LinedList"/>
    <dgm:cxn modelId="{B4459A41-AD24-476E-9137-FF77AFFCB560}" type="presParOf" srcId="{45C46A53-E9B1-484D-91C4-26A1D7FF28D1}" destId="{7F15FD77-0AD2-4475-A23F-2175A389159F}" srcOrd="15" destOrd="0" presId="urn:microsoft.com/office/officeart/2008/layout/LinedList"/>
    <dgm:cxn modelId="{D804B1A4-D397-4B50-8C38-FD6735527677}" type="presParOf" srcId="{7F15FD77-0AD2-4475-A23F-2175A389159F}" destId="{53380F74-5A76-44E0-BE53-BFE833BD4B97}" srcOrd="0" destOrd="0" presId="urn:microsoft.com/office/officeart/2008/layout/LinedList"/>
    <dgm:cxn modelId="{3B6404C1-4839-419F-B939-608BB56E9F7D}" type="presParOf" srcId="{7F15FD77-0AD2-4475-A23F-2175A389159F}" destId="{E902DFDF-2B96-47A6-BE3E-943D320BA98B}" srcOrd="1" destOrd="0" presId="urn:microsoft.com/office/officeart/2008/layout/LinedList"/>
    <dgm:cxn modelId="{453E934C-6466-4974-AF24-5BEB3B49C8FD}" type="presParOf" srcId="{45C46A53-E9B1-484D-91C4-26A1D7FF28D1}" destId="{95CC8375-F292-48B1-A19D-11DC0632A790}" srcOrd="16" destOrd="0" presId="urn:microsoft.com/office/officeart/2008/layout/LinedList"/>
    <dgm:cxn modelId="{E9B534CE-2BB4-4AE6-9704-CD6306B93ED3}" type="presParOf" srcId="{45C46A53-E9B1-484D-91C4-26A1D7FF28D1}" destId="{E2458386-0B5E-475C-BF82-18707E16231C}" srcOrd="17" destOrd="0" presId="urn:microsoft.com/office/officeart/2008/layout/LinedList"/>
    <dgm:cxn modelId="{7530D6F4-7B92-47E9-87DA-20883F22BB8B}" type="presParOf" srcId="{E2458386-0B5E-475C-BF82-18707E16231C}" destId="{7AB5580B-43E0-426A-ADA9-D281DFD21824}" srcOrd="0" destOrd="0" presId="urn:microsoft.com/office/officeart/2008/layout/LinedList"/>
    <dgm:cxn modelId="{F71C5E57-9935-4EDD-8028-6FC866E7771F}" type="presParOf" srcId="{E2458386-0B5E-475C-BF82-18707E16231C}" destId="{6CE80A03-ED03-400F-9E81-86C34DFA750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83F6E0-B62C-457B-9227-6EDCEA40ACF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B5C3436-DA6C-421F-BE1D-359A7F14FCF4}">
      <dgm:prSet custT="1"/>
      <dgm:spPr/>
      <dgm:t>
        <a:bodyPr/>
        <a:lstStyle/>
        <a:p>
          <a:pPr>
            <a:defRPr cap="all"/>
          </a:pPr>
          <a:r>
            <a:rPr lang="en-US" sz="2000" b="1" u="none" cap="none" dirty="0"/>
            <a:t>LABELS MUST INCLUDE:</a:t>
          </a:r>
        </a:p>
      </dgm:t>
    </dgm:pt>
    <dgm:pt modelId="{554CFA64-F95F-44D9-A4C4-7FC3C9C7ABF3}" type="parTrans" cxnId="{AA29CF85-C663-4037-9FE0-8686CCDCD564}">
      <dgm:prSet/>
      <dgm:spPr/>
      <dgm:t>
        <a:bodyPr/>
        <a:lstStyle/>
        <a:p>
          <a:endParaRPr lang="en-US"/>
        </a:p>
      </dgm:t>
    </dgm:pt>
    <dgm:pt modelId="{76207E07-16DF-4618-A8F0-31F04828C16F}" type="sibTrans" cxnId="{AA29CF85-C663-4037-9FE0-8686CCDCD564}">
      <dgm:prSet/>
      <dgm:spPr/>
      <dgm:t>
        <a:bodyPr/>
        <a:lstStyle/>
        <a:p>
          <a:endParaRPr lang="en-US"/>
        </a:p>
      </dgm:t>
    </dgm:pt>
    <dgm:pt modelId="{216B6C06-0B64-44FD-BD98-7301F38C6FB1}">
      <dgm:prSet/>
      <dgm:spPr/>
      <dgm:t>
        <a:bodyPr/>
        <a:lstStyle/>
        <a:p>
          <a:pPr>
            <a:defRPr cap="all"/>
          </a:pPr>
          <a:r>
            <a:rPr lang="en-US" cap="none" dirty="0"/>
            <a:t>Manufacturer Info</a:t>
          </a:r>
        </a:p>
      </dgm:t>
    </dgm:pt>
    <dgm:pt modelId="{B3DFBE56-BDD4-46F7-B8F0-66C4639F3DD9}" type="parTrans" cxnId="{85F30189-2F6D-427A-82BD-F6E5A05E92B3}">
      <dgm:prSet/>
      <dgm:spPr/>
      <dgm:t>
        <a:bodyPr/>
        <a:lstStyle/>
        <a:p>
          <a:endParaRPr lang="en-US"/>
        </a:p>
      </dgm:t>
    </dgm:pt>
    <dgm:pt modelId="{541EEAA8-B9B6-47D0-BC86-CBF49819B0A8}" type="sibTrans" cxnId="{85F30189-2F6D-427A-82BD-F6E5A05E92B3}">
      <dgm:prSet/>
      <dgm:spPr/>
      <dgm:t>
        <a:bodyPr/>
        <a:lstStyle/>
        <a:p>
          <a:endParaRPr lang="en-US"/>
        </a:p>
      </dgm:t>
    </dgm:pt>
    <dgm:pt modelId="{5AD03467-A60A-4F5C-84FB-C7C33898C041}">
      <dgm:prSet/>
      <dgm:spPr/>
      <dgm:t>
        <a:bodyPr/>
        <a:lstStyle/>
        <a:p>
          <a:pPr>
            <a:defRPr cap="all"/>
          </a:pPr>
          <a:r>
            <a:rPr lang="en-US" cap="none" dirty="0"/>
            <a:t>Quantity (If Applicable)</a:t>
          </a:r>
        </a:p>
      </dgm:t>
    </dgm:pt>
    <dgm:pt modelId="{152CB4E2-BF3F-429D-8C95-516703702252}" type="parTrans" cxnId="{C1B36B92-F3F0-45AD-B9FE-F54102BB8E0F}">
      <dgm:prSet/>
      <dgm:spPr/>
      <dgm:t>
        <a:bodyPr/>
        <a:lstStyle/>
        <a:p>
          <a:endParaRPr lang="en-US"/>
        </a:p>
      </dgm:t>
    </dgm:pt>
    <dgm:pt modelId="{E211E51F-C206-47CB-9D7B-88B52623903D}" type="sibTrans" cxnId="{C1B36B92-F3F0-45AD-B9FE-F54102BB8E0F}">
      <dgm:prSet/>
      <dgm:spPr/>
      <dgm:t>
        <a:bodyPr/>
        <a:lstStyle/>
        <a:p>
          <a:endParaRPr lang="en-US"/>
        </a:p>
      </dgm:t>
    </dgm:pt>
    <dgm:pt modelId="{29D5478A-2EFA-4F18-BE5B-9CCBFF024641}">
      <dgm:prSet/>
      <dgm:spPr/>
      <dgm:t>
        <a:bodyPr/>
        <a:lstStyle/>
        <a:p>
          <a:pPr>
            <a:defRPr cap="all"/>
          </a:pPr>
          <a:r>
            <a:rPr lang="en-US" cap="none" dirty="0"/>
            <a:t>“Caution: Investigational Device...” Statement</a:t>
          </a:r>
        </a:p>
      </dgm:t>
    </dgm:pt>
    <dgm:pt modelId="{12B521B5-870F-4AE9-A778-73413ADC6B56}" type="parTrans" cxnId="{C75F2C74-0A3C-4761-94D6-0CDEDAF235B0}">
      <dgm:prSet/>
      <dgm:spPr/>
      <dgm:t>
        <a:bodyPr/>
        <a:lstStyle/>
        <a:p>
          <a:endParaRPr lang="en-US"/>
        </a:p>
      </dgm:t>
    </dgm:pt>
    <dgm:pt modelId="{17E875DC-5D28-4FFB-924E-6165BD233AA2}" type="sibTrans" cxnId="{C75F2C74-0A3C-4761-94D6-0CDEDAF235B0}">
      <dgm:prSet/>
      <dgm:spPr/>
      <dgm:t>
        <a:bodyPr/>
        <a:lstStyle/>
        <a:p>
          <a:endParaRPr lang="en-US"/>
        </a:p>
      </dgm:t>
    </dgm:pt>
    <dgm:pt modelId="{7CC3E145-4520-4474-8446-8196EF2D1056}">
      <dgm:prSet/>
      <dgm:spPr/>
      <dgm:t>
        <a:bodyPr/>
        <a:lstStyle/>
        <a:p>
          <a:pPr>
            <a:defRPr cap="all"/>
          </a:pPr>
          <a:r>
            <a:rPr lang="en-US" cap="none" dirty="0"/>
            <a:t>Contraindications, Warnings</a:t>
          </a:r>
        </a:p>
      </dgm:t>
    </dgm:pt>
    <dgm:pt modelId="{D09A5E13-689B-4997-AC74-61E566F36B77}" type="parTrans" cxnId="{C21BC972-246D-48F4-B0F2-5DC224F7485A}">
      <dgm:prSet/>
      <dgm:spPr/>
      <dgm:t>
        <a:bodyPr/>
        <a:lstStyle/>
        <a:p>
          <a:endParaRPr lang="en-US"/>
        </a:p>
      </dgm:t>
    </dgm:pt>
    <dgm:pt modelId="{A667D3E4-F5D3-4F16-A641-806777FCF97B}" type="sibTrans" cxnId="{C21BC972-246D-48F4-B0F2-5DC224F7485A}">
      <dgm:prSet/>
      <dgm:spPr/>
      <dgm:t>
        <a:bodyPr/>
        <a:lstStyle/>
        <a:p>
          <a:endParaRPr lang="en-US"/>
        </a:p>
      </dgm:t>
    </dgm:pt>
    <dgm:pt modelId="{FE14FFC1-DD32-4901-983E-3ED2E82A9FE0}">
      <dgm:prSet/>
      <dgm:spPr/>
      <dgm:t>
        <a:bodyPr/>
        <a:lstStyle/>
        <a:p>
          <a:pPr>
            <a:defRPr cap="all"/>
          </a:pPr>
          <a:r>
            <a:rPr lang="en-US" dirty="0"/>
            <a:t>Include labeling info in the protocol.</a:t>
          </a:r>
        </a:p>
      </dgm:t>
    </dgm:pt>
    <dgm:pt modelId="{DB7F3F2A-BF60-4CD7-B2A1-0417A43DBCBE}" type="parTrans" cxnId="{ED704460-4B33-4092-A524-88C34C36CCCC}">
      <dgm:prSet/>
      <dgm:spPr/>
      <dgm:t>
        <a:bodyPr/>
        <a:lstStyle/>
        <a:p>
          <a:endParaRPr lang="en-US"/>
        </a:p>
      </dgm:t>
    </dgm:pt>
    <dgm:pt modelId="{E19FF599-DF8F-4078-853D-E57C8B72A743}" type="sibTrans" cxnId="{ED704460-4B33-4092-A524-88C34C36CCCC}">
      <dgm:prSet/>
      <dgm:spPr/>
      <dgm:t>
        <a:bodyPr/>
        <a:lstStyle/>
        <a:p>
          <a:endParaRPr lang="en-US"/>
        </a:p>
      </dgm:t>
    </dgm:pt>
    <dgm:pt modelId="{F27EB414-3438-4DC4-9446-DB7EB12EF823}" type="pres">
      <dgm:prSet presAssocID="{AA83F6E0-B62C-457B-9227-6EDCEA40ACF9}" presName="Name0" presStyleCnt="0">
        <dgm:presLayoutVars>
          <dgm:dir/>
          <dgm:resizeHandles val="exact"/>
        </dgm:presLayoutVars>
      </dgm:prSet>
      <dgm:spPr/>
    </dgm:pt>
    <dgm:pt modelId="{AE7CD01F-27F9-4C68-8366-C041DC0571A9}" type="pres">
      <dgm:prSet presAssocID="{8B5C3436-DA6C-421F-BE1D-359A7F14FCF4}" presName="node" presStyleLbl="node1" presStyleIdx="0" presStyleCnt="6">
        <dgm:presLayoutVars>
          <dgm:bulletEnabled val="1"/>
        </dgm:presLayoutVars>
      </dgm:prSet>
      <dgm:spPr/>
    </dgm:pt>
    <dgm:pt modelId="{8EA83F52-6EBF-41C8-8EBC-C206140ADF3B}" type="pres">
      <dgm:prSet presAssocID="{76207E07-16DF-4618-A8F0-31F04828C16F}" presName="sibTrans" presStyleLbl="sibTrans1D1" presStyleIdx="0" presStyleCnt="5"/>
      <dgm:spPr/>
    </dgm:pt>
    <dgm:pt modelId="{6BB27AD1-8E0D-4B57-B403-2A02AD998DCE}" type="pres">
      <dgm:prSet presAssocID="{76207E07-16DF-4618-A8F0-31F04828C16F}" presName="connectorText" presStyleLbl="sibTrans1D1" presStyleIdx="0" presStyleCnt="5"/>
      <dgm:spPr/>
    </dgm:pt>
    <dgm:pt modelId="{7F833E2C-078F-45A5-BFA5-67E44CC04EC5}" type="pres">
      <dgm:prSet presAssocID="{216B6C06-0B64-44FD-BD98-7301F38C6FB1}" presName="node" presStyleLbl="node1" presStyleIdx="1" presStyleCnt="6">
        <dgm:presLayoutVars>
          <dgm:bulletEnabled val="1"/>
        </dgm:presLayoutVars>
      </dgm:prSet>
      <dgm:spPr/>
    </dgm:pt>
    <dgm:pt modelId="{2471BF3D-DB7A-40AA-AF81-B3ADD652BB3A}" type="pres">
      <dgm:prSet presAssocID="{541EEAA8-B9B6-47D0-BC86-CBF49819B0A8}" presName="sibTrans" presStyleLbl="sibTrans1D1" presStyleIdx="1" presStyleCnt="5"/>
      <dgm:spPr/>
    </dgm:pt>
    <dgm:pt modelId="{AF1F3D63-762C-4E89-9357-552140B17D58}" type="pres">
      <dgm:prSet presAssocID="{541EEAA8-B9B6-47D0-BC86-CBF49819B0A8}" presName="connectorText" presStyleLbl="sibTrans1D1" presStyleIdx="1" presStyleCnt="5"/>
      <dgm:spPr/>
    </dgm:pt>
    <dgm:pt modelId="{BDFC5055-8B01-4F1C-B717-B787A05C755C}" type="pres">
      <dgm:prSet presAssocID="{5AD03467-A60A-4F5C-84FB-C7C33898C041}" presName="node" presStyleLbl="node1" presStyleIdx="2" presStyleCnt="6">
        <dgm:presLayoutVars>
          <dgm:bulletEnabled val="1"/>
        </dgm:presLayoutVars>
      </dgm:prSet>
      <dgm:spPr/>
    </dgm:pt>
    <dgm:pt modelId="{E7AD7F5C-CB15-4D24-8C89-F2A0FDCFF553}" type="pres">
      <dgm:prSet presAssocID="{E211E51F-C206-47CB-9D7B-88B52623903D}" presName="sibTrans" presStyleLbl="sibTrans1D1" presStyleIdx="2" presStyleCnt="5"/>
      <dgm:spPr/>
    </dgm:pt>
    <dgm:pt modelId="{9B84011B-A811-460F-8E2F-0F48134D519A}" type="pres">
      <dgm:prSet presAssocID="{E211E51F-C206-47CB-9D7B-88B52623903D}" presName="connectorText" presStyleLbl="sibTrans1D1" presStyleIdx="2" presStyleCnt="5"/>
      <dgm:spPr/>
    </dgm:pt>
    <dgm:pt modelId="{D79E2146-1E89-49BD-8DC7-DBA466BF47E2}" type="pres">
      <dgm:prSet presAssocID="{29D5478A-2EFA-4F18-BE5B-9CCBFF024641}" presName="node" presStyleLbl="node1" presStyleIdx="3" presStyleCnt="6">
        <dgm:presLayoutVars>
          <dgm:bulletEnabled val="1"/>
        </dgm:presLayoutVars>
      </dgm:prSet>
      <dgm:spPr/>
    </dgm:pt>
    <dgm:pt modelId="{7228092B-1F29-478E-95FD-4396AAC1BCF4}" type="pres">
      <dgm:prSet presAssocID="{17E875DC-5D28-4FFB-924E-6165BD233AA2}" presName="sibTrans" presStyleLbl="sibTrans1D1" presStyleIdx="3" presStyleCnt="5"/>
      <dgm:spPr/>
    </dgm:pt>
    <dgm:pt modelId="{D741B276-056F-4F4F-9AB5-F0FE063C42F6}" type="pres">
      <dgm:prSet presAssocID="{17E875DC-5D28-4FFB-924E-6165BD233AA2}" presName="connectorText" presStyleLbl="sibTrans1D1" presStyleIdx="3" presStyleCnt="5"/>
      <dgm:spPr/>
    </dgm:pt>
    <dgm:pt modelId="{31116A8A-8370-4991-81E5-0B18768D6A2E}" type="pres">
      <dgm:prSet presAssocID="{7CC3E145-4520-4474-8446-8196EF2D1056}" presName="node" presStyleLbl="node1" presStyleIdx="4" presStyleCnt="6">
        <dgm:presLayoutVars>
          <dgm:bulletEnabled val="1"/>
        </dgm:presLayoutVars>
      </dgm:prSet>
      <dgm:spPr/>
    </dgm:pt>
    <dgm:pt modelId="{286E2020-6B5A-4FA4-AB2A-8D5A285C8924}" type="pres">
      <dgm:prSet presAssocID="{A667D3E4-F5D3-4F16-A641-806777FCF97B}" presName="sibTrans" presStyleLbl="sibTrans1D1" presStyleIdx="4" presStyleCnt="5"/>
      <dgm:spPr/>
    </dgm:pt>
    <dgm:pt modelId="{4A78CFAB-0655-40FE-9F12-9842E65E594D}" type="pres">
      <dgm:prSet presAssocID="{A667D3E4-F5D3-4F16-A641-806777FCF97B}" presName="connectorText" presStyleLbl="sibTrans1D1" presStyleIdx="4" presStyleCnt="5"/>
      <dgm:spPr/>
    </dgm:pt>
    <dgm:pt modelId="{D517414F-116C-4EB3-94FD-6D4FE143A79F}" type="pres">
      <dgm:prSet presAssocID="{FE14FFC1-DD32-4901-983E-3ED2E82A9FE0}" presName="node" presStyleLbl="node1" presStyleIdx="5" presStyleCnt="6">
        <dgm:presLayoutVars>
          <dgm:bulletEnabled val="1"/>
        </dgm:presLayoutVars>
      </dgm:prSet>
      <dgm:spPr/>
    </dgm:pt>
  </dgm:ptLst>
  <dgm:cxnLst>
    <dgm:cxn modelId="{0C92041C-99AC-49D7-96E2-FAD073C7E686}" type="presOf" srcId="{E211E51F-C206-47CB-9D7B-88B52623903D}" destId="{9B84011B-A811-460F-8E2F-0F48134D519A}" srcOrd="1" destOrd="0" presId="urn:microsoft.com/office/officeart/2016/7/layout/RepeatingBendingProcessNew"/>
    <dgm:cxn modelId="{CD9E0124-FC7C-4EAE-9200-798BADE3DEAA}" type="presOf" srcId="{5AD03467-A60A-4F5C-84FB-C7C33898C041}" destId="{BDFC5055-8B01-4F1C-B717-B787A05C755C}" srcOrd="0" destOrd="0" presId="urn:microsoft.com/office/officeart/2016/7/layout/RepeatingBendingProcessNew"/>
    <dgm:cxn modelId="{7822A439-358A-4DF9-9D6C-EA146E4BF87E}" type="presOf" srcId="{216B6C06-0B64-44FD-BD98-7301F38C6FB1}" destId="{7F833E2C-078F-45A5-BFA5-67E44CC04EC5}" srcOrd="0" destOrd="0" presId="urn:microsoft.com/office/officeart/2016/7/layout/RepeatingBendingProcessNew"/>
    <dgm:cxn modelId="{758E8E3D-4B96-420C-AA7F-E38C840DF757}" type="presOf" srcId="{A667D3E4-F5D3-4F16-A641-806777FCF97B}" destId="{286E2020-6B5A-4FA4-AB2A-8D5A285C8924}" srcOrd="0" destOrd="0" presId="urn:microsoft.com/office/officeart/2016/7/layout/RepeatingBendingProcessNew"/>
    <dgm:cxn modelId="{ED704460-4B33-4092-A524-88C34C36CCCC}" srcId="{AA83F6E0-B62C-457B-9227-6EDCEA40ACF9}" destId="{FE14FFC1-DD32-4901-983E-3ED2E82A9FE0}" srcOrd="5" destOrd="0" parTransId="{DB7F3F2A-BF60-4CD7-B2A1-0417A43DBCBE}" sibTransId="{E19FF599-DF8F-4078-853D-E57C8B72A743}"/>
    <dgm:cxn modelId="{7D951B47-43E1-49C8-A482-8408A20410F8}" type="presOf" srcId="{7CC3E145-4520-4474-8446-8196EF2D1056}" destId="{31116A8A-8370-4991-81E5-0B18768D6A2E}" srcOrd="0" destOrd="0" presId="urn:microsoft.com/office/officeart/2016/7/layout/RepeatingBendingProcessNew"/>
    <dgm:cxn modelId="{65CAC26A-2302-404C-ACD0-DB3E7718BDCE}" type="presOf" srcId="{76207E07-16DF-4618-A8F0-31F04828C16F}" destId="{8EA83F52-6EBF-41C8-8EBC-C206140ADF3B}" srcOrd="0" destOrd="0" presId="urn:microsoft.com/office/officeart/2016/7/layout/RepeatingBendingProcessNew"/>
    <dgm:cxn modelId="{C21BC972-246D-48F4-B0F2-5DC224F7485A}" srcId="{AA83F6E0-B62C-457B-9227-6EDCEA40ACF9}" destId="{7CC3E145-4520-4474-8446-8196EF2D1056}" srcOrd="4" destOrd="0" parTransId="{D09A5E13-689B-4997-AC74-61E566F36B77}" sibTransId="{A667D3E4-F5D3-4F16-A641-806777FCF97B}"/>
    <dgm:cxn modelId="{ADB25A73-8D31-4DF8-9AB0-F9AB3D04726E}" type="presOf" srcId="{17E875DC-5D28-4FFB-924E-6165BD233AA2}" destId="{D741B276-056F-4F4F-9AB5-F0FE063C42F6}" srcOrd="1" destOrd="0" presId="urn:microsoft.com/office/officeart/2016/7/layout/RepeatingBendingProcessNew"/>
    <dgm:cxn modelId="{C75F2C74-0A3C-4761-94D6-0CDEDAF235B0}" srcId="{AA83F6E0-B62C-457B-9227-6EDCEA40ACF9}" destId="{29D5478A-2EFA-4F18-BE5B-9CCBFF024641}" srcOrd="3" destOrd="0" parTransId="{12B521B5-870F-4AE9-A778-73413ADC6B56}" sibTransId="{17E875DC-5D28-4FFB-924E-6165BD233AA2}"/>
    <dgm:cxn modelId="{8EC91159-A79A-4530-8FB8-E2A39239F911}" type="presOf" srcId="{E211E51F-C206-47CB-9D7B-88B52623903D}" destId="{E7AD7F5C-CB15-4D24-8C89-F2A0FDCFF553}" srcOrd="0" destOrd="0" presId="urn:microsoft.com/office/officeart/2016/7/layout/RepeatingBendingProcessNew"/>
    <dgm:cxn modelId="{AA29CF85-C663-4037-9FE0-8686CCDCD564}" srcId="{AA83F6E0-B62C-457B-9227-6EDCEA40ACF9}" destId="{8B5C3436-DA6C-421F-BE1D-359A7F14FCF4}" srcOrd="0" destOrd="0" parTransId="{554CFA64-F95F-44D9-A4C4-7FC3C9C7ABF3}" sibTransId="{76207E07-16DF-4618-A8F0-31F04828C16F}"/>
    <dgm:cxn modelId="{85F30189-2F6D-427A-82BD-F6E5A05E92B3}" srcId="{AA83F6E0-B62C-457B-9227-6EDCEA40ACF9}" destId="{216B6C06-0B64-44FD-BD98-7301F38C6FB1}" srcOrd="1" destOrd="0" parTransId="{B3DFBE56-BDD4-46F7-B8F0-66C4639F3DD9}" sibTransId="{541EEAA8-B9B6-47D0-BC86-CBF49819B0A8}"/>
    <dgm:cxn modelId="{EF2FF08D-7D5D-44BD-8CCC-61E364D078D0}" type="presOf" srcId="{FE14FFC1-DD32-4901-983E-3ED2E82A9FE0}" destId="{D517414F-116C-4EB3-94FD-6D4FE143A79F}" srcOrd="0" destOrd="0" presId="urn:microsoft.com/office/officeart/2016/7/layout/RepeatingBendingProcessNew"/>
    <dgm:cxn modelId="{B565CE8E-98F6-4290-A653-9B0233F29998}" type="presOf" srcId="{17E875DC-5D28-4FFB-924E-6165BD233AA2}" destId="{7228092B-1F29-478E-95FD-4396AAC1BCF4}" srcOrd="0" destOrd="0" presId="urn:microsoft.com/office/officeart/2016/7/layout/RepeatingBendingProcessNew"/>
    <dgm:cxn modelId="{3DE05C90-8628-40D8-A4FF-920F0793394D}" type="presOf" srcId="{A667D3E4-F5D3-4F16-A641-806777FCF97B}" destId="{4A78CFAB-0655-40FE-9F12-9842E65E594D}" srcOrd="1" destOrd="0" presId="urn:microsoft.com/office/officeart/2016/7/layout/RepeatingBendingProcessNew"/>
    <dgm:cxn modelId="{C1B36B92-F3F0-45AD-B9FE-F54102BB8E0F}" srcId="{AA83F6E0-B62C-457B-9227-6EDCEA40ACF9}" destId="{5AD03467-A60A-4F5C-84FB-C7C33898C041}" srcOrd="2" destOrd="0" parTransId="{152CB4E2-BF3F-429D-8C95-516703702252}" sibTransId="{E211E51F-C206-47CB-9D7B-88B52623903D}"/>
    <dgm:cxn modelId="{48CDE4C3-E9A1-4FAD-BB47-EAD6BC76AAAE}" type="presOf" srcId="{541EEAA8-B9B6-47D0-BC86-CBF49819B0A8}" destId="{AF1F3D63-762C-4E89-9357-552140B17D58}" srcOrd="1" destOrd="0" presId="urn:microsoft.com/office/officeart/2016/7/layout/RepeatingBendingProcessNew"/>
    <dgm:cxn modelId="{04A9E2DE-4F2F-41B2-845E-7A9206A1FEAA}" type="presOf" srcId="{76207E07-16DF-4618-A8F0-31F04828C16F}" destId="{6BB27AD1-8E0D-4B57-B403-2A02AD998DCE}" srcOrd="1" destOrd="0" presId="urn:microsoft.com/office/officeart/2016/7/layout/RepeatingBendingProcessNew"/>
    <dgm:cxn modelId="{C402F3DF-EB5A-49CF-9AD6-409CFABF33F6}" type="presOf" srcId="{AA83F6E0-B62C-457B-9227-6EDCEA40ACF9}" destId="{F27EB414-3438-4DC4-9446-DB7EB12EF823}" srcOrd="0" destOrd="0" presId="urn:microsoft.com/office/officeart/2016/7/layout/RepeatingBendingProcessNew"/>
    <dgm:cxn modelId="{69D550E2-4BF8-43FB-B952-B1F1748E2B31}" type="presOf" srcId="{541EEAA8-B9B6-47D0-BC86-CBF49819B0A8}" destId="{2471BF3D-DB7A-40AA-AF81-B3ADD652BB3A}" srcOrd="0" destOrd="0" presId="urn:microsoft.com/office/officeart/2016/7/layout/RepeatingBendingProcessNew"/>
    <dgm:cxn modelId="{4B9549F7-948A-4552-8A08-6D3D2B1C79B9}" type="presOf" srcId="{8B5C3436-DA6C-421F-BE1D-359A7F14FCF4}" destId="{AE7CD01F-27F9-4C68-8366-C041DC0571A9}" srcOrd="0" destOrd="0" presId="urn:microsoft.com/office/officeart/2016/7/layout/RepeatingBendingProcessNew"/>
    <dgm:cxn modelId="{BC2A0DFC-4E20-4F89-BFBD-995160FA3971}" type="presOf" srcId="{29D5478A-2EFA-4F18-BE5B-9CCBFF024641}" destId="{D79E2146-1E89-49BD-8DC7-DBA466BF47E2}" srcOrd="0" destOrd="0" presId="urn:microsoft.com/office/officeart/2016/7/layout/RepeatingBendingProcessNew"/>
    <dgm:cxn modelId="{23B05A07-63C6-40D4-AC7A-2CE0D5CF706F}" type="presParOf" srcId="{F27EB414-3438-4DC4-9446-DB7EB12EF823}" destId="{AE7CD01F-27F9-4C68-8366-C041DC0571A9}" srcOrd="0" destOrd="0" presId="urn:microsoft.com/office/officeart/2016/7/layout/RepeatingBendingProcessNew"/>
    <dgm:cxn modelId="{26CC24C0-83FF-4D58-869F-8C199A426D1F}" type="presParOf" srcId="{F27EB414-3438-4DC4-9446-DB7EB12EF823}" destId="{8EA83F52-6EBF-41C8-8EBC-C206140ADF3B}" srcOrd="1" destOrd="0" presId="urn:microsoft.com/office/officeart/2016/7/layout/RepeatingBendingProcessNew"/>
    <dgm:cxn modelId="{D4BB8CE1-632C-42E9-ABD5-54EF655B84EC}" type="presParOf" srcId="{8EA83F52-6EBF-41C8-8EBC-C206140ADF3B}" destId="{6BB27AD1-8E0D-4B57-B403-2A02AD998DCE}" srcOrd="0" destOrd="0" presId="urn:microsoft.com/office/officeart/2016/7/layout/RepeatingBendingProcessNew"/>
    <dgm:cxn modelId="{D38514E5-A284-4977-8D39-2B2A44C15CB9}" type="presParOf" srcId="{F27EB414-3438-4DC4-9446-DB7EB12EF823}" destId="{7F833E2C-078F-45A5-BFA5-67E44CC04EC5}" srcOrd="2" destOrd="0" presId="urn:microsoft.com/office/officeart/2016/7/layout/RepeatingBendingProcessNew"/>
    <dgm:cxn modelId="{8F0CBBD5-2FCC-495B-B395-A9E7609586C3}" type="presParOf" srcId="{F27EB414-3438-4DC4-9446-DB7EB12EF823}" destId="{2471BF3D-DB7A-40AA-AF81-B3ADD652BB3A}" srcOrd="3" destOrd="0" presId="urn:microsoft.com/office/officeart/2016/7/layout/RepeatingBendingProcessNew"/>
    <dgm:cxn modelId="{8A0F07F3-F88D-4AF1-A4D2-8DB2B50344E3}" type="presParOf" srcId="{2471BF3D-DB7A-40AA-AF81-B3ADD652BB3A}" destId="{AF1F3D63-762C-4E89-9357-552140B17D58}" srcOrd="0" destOrd="0" presId="urn:microsoft.com/office/officeart/2016/7/layout/RepeatingBendingProcessNew"/>
    <dgm:cxn modelId="{C2CA5ED2-4366-46B7-AA88-8346EA47205B}" type="presParOf" srcId="{F27EB414-3438-4DC4-9446-DB7EB12EF823}" destId="{BDFC5055-8B01-4F1C-B717-B787A05C755C}" srcOrd="4" destOrd="0" presId="urn:microsoft.com/office/officeart/2016/7/layout/RepeatingBendingProcessNew"/>
    <dgm:cxn modelId="{3CAC6652-835C-4E5E-B5FB-785DEA7B38E0}" type="presParOf" srcId="{F27EB414-3438-4DC4-9446-DB7EB12EF823}" destId="{E7AD7F5C-CB15-4D24-8C89-F2A0FDCFF553}" srcOrd="5" destOrd="0" presId="urn:microsoft.com/office/officeart/2016/7/layout/RepeatingBendingProcessNew"/>
    <dgm:cxn modelId="{C1AE6E8B-0B6C-4C12-A1F5-96B265527D32}" type="presParOf" srcId="{E7AD7F5C-CB15-4D24-8C89-F2A0FDCFF553}" destId="{9B84011B-A811-460F-8E2F-0F48134D519A}" srcOrd="0" destOrd="0" presId="urn:microsoft.com/office/officeart/2016/7/layout/RepeatingBendingProcessNew"/>
    <dgm:cxn modelId="{F2456EDC-591C-4A2B-8604-E47090B7A8AF}" type="presParOf" srcId="{F27EB414-3438-4DC4-9446-DB7EB12EF823}" destId="{D79E2146-1E89-49BD-8DC7-DBA466BF47E2}" srcOrd="6" destOrd="0" presId="urn:microsoft.com/office/officeart/2016/7/layout/RepeatingBendingProcessNew"/>
    <dgm:cxn modelId="{E56AB159-B7C6-46DE-BB8C-FFA18817E2F6}" type="presParOf" srcId="{F27EB414-3438-4DC4-9446-DB7EB12EF823}" destId="{7228092B-1F29-478E-95FD-4396AAC1BCF4}" srcOrd="7" destOrd="0" presId="urn:microsoft.com/office/officeart/2016/7/layout/RepeatingBendingProcessNew"/>
    <dgm:cxn modelId="{CA5E9210-1F50-41C3-B768-AE914A1DDC35}" type="presParOf" srcId="{7228092B-1F29-478E-95FD-4396AAC1BCF4}" destId="{D741B276-056F-4F4F-9AB5-F0FE063C42F6}" srcOrd="0" destOrd="0" presId="urn:microsoft.com/office/officeart/2016/7/layout/RepeatingBendingProcessNew"/>
    <dgm:cxn modelId="{7C43BA27-098F-4F19-B2BB-6737CE2583B9}" type="presParOf" srcId="{F27EB414-3438-4DC4-9446-DB7EB12EF823}" destId="{31116A8A-8370-4991-81E5-0B18768D6A2E}" srcOrd="8" destOrd="0" presId="urn:microsoft.com/office/officeart/2016/7/layout/RepeatingBendingProcessNew"/>
    <dgm:cxn modelId="{AA954AA6-1207-41C9-A445-D024CDF95F3F}" type="presParOf" srcId="{F27EB414-3438-4DC4-9446-DB7EB12EF823}" destId="{286E2020-6B5A-4FA4-AB2A-8D5A285C8924}" srcOrd="9" destOrd="0" presId="urn:microsoft.com/office/officeart/2016/7/layout/RepeatingBendingProcessNew"/>
    <dgm:cxn modelId="{FE7E7A49-3D05-4350-9E0B-CF778CF8FCF7}" type="presParOf" srcId="{286E2020-6B5A-4FA4-AB2A-8D5A285C8924}" destId="{4A78CFAB-0655-40FE-9F12-9842E65E594D}" srcOrd="0" destOrd="0" presId="urn:microsoft.com/office/officeart/2016/7/layout/RepeatingBendingProcessNew"/>
    <dgm:cxn modelId="{6FDFE540-558F-4D3C-A372-99D945081DF9}" type="presParOf" srcId="{F27EB414-3438-4DC4-9446-DB7EB12EF823}" destId="{D517414F-116C-4EB3-94FD-6D4FE143A79F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CF2273-F329-478C-93DE-5E539B295BC7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E569866-7B53-4F42-B70C-BA5F6098727D}">
      <dgm:prSet/>
      <dgm:spPr/>
      <dgm:t>
        <a:bodyPr/>
        <a:lstStyle/>
        <a:p>
          <a:r>
            <a:rPr lang="en-US" dirty="0"/>
            <a:t>Monitor qualifications required.</a:t>
          </a:r>
        </a:p>
      </dgm:t>
    </dgm:pt>
    <dgm:pt modelId="{5C1535A2-2D39-4FAB-B2D7-CE55D2C0C225}" type="parTrans" cxnId="{9F00773B-D943-4D30-AAA5-E8389F2FAD4D}">
      <dgm:prSet/>
      <dgm:spPr/>
      <dgm:t>
        <a:bodyPr/>
        <a:lstStyle/>
        <a:p>
          <a:endParaRPr lang="en-US"/>
        </a:p>
      </dgm:t>
    </dgm:pt>
    <dgm:pt modelId="{30AD910D-D870-4EEC-816E-E4BB5F720032}" type="sibTrans" cxnId="{9F00773B-D943-4D30-AAA5-E8389F2FAD4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B6F21FA-A4B7-438B-B40D-12D01220D507}">
      <dgm:prSet/>
      <dgm:spPr/>
      <dgm:t>
        <a:bodyPr/>
        <a:lstStyle/>
        <a:p>
          <a:r>
            <a:rPr lang="en-US" dirty="0"/>
            <a:t>Provide written monitoring procedures.</a:t>
          </a:r>
        </a:p>
      </dgm:t>
    </dgm:pt>
    <dgm:pt modelId="{CC056DBC-4D20-4522-8D5F-6721FD17BECA}" type="parTrans" cxnId="{39F23C6B-DE65-4FAB-9A03-EBC80871A848}">
      <dgm:prSet/>
      <dgm:spPr/>
      <dgm:t>
        <a:bodyPr/>
        <a:lstStyle/>
        <a:p>
          <a:endParaRPr lang="en-US"/>
        </a:p>
      </dgm:t>
    </dgm:pt>
    <dgm:pt modelId="{3811A4B1-FFEB-4519-B3BC-1AB8FD12972B}" type="sibTrans" cxnId="{39F23C6B-DE65-4FAB-9A03-EBC80871A84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FCCBC052-62C6-431C-823E-6261A2D4DEFE}">
      <dgm:prSet/>
      <dgm:spPr/>
      <dgm:t>
        <a:bodyPr/>
        <a:lstStyle/>
        <a:p>
          <a:r>
            <a:rPr lang="en-US" dirty="0"/>
            <a:t>Identify and record monitor information.</a:t>
          </a:r>
        </a:p>
      </dgm:t>
    </dgm:pt>
    <dgm:pt modelId="{94E9D471-C0AA-4DD4-91D0-FA1E928009D8}" type="parTrans" cxnId="{3D5B5142-0050-4193-A874-C8531BA88D72}">
      <dgm:prSet/>
      <dgm:spPr/>
      <dgm:t>
        <a:bodyPr/>
        <a:lstStyle/>
        <a:p>
          <a:endParaRPr lang="en-US"/>
        </a:p>
      </dgm:t>
    </dgm:pt>
    <dgm:pt modelId="{D6A141A6-CC65-479B-A7AF-6E6AF18CDBB6}" type="sibTrans" cxnId="{3D5B5142-0050-4193-A874-C8531BA88D7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4616723-1945-4574-BF68-457B53960E01}" type="pres">
      <dgm:prSet presAssocID="{11CF2273-F329-478C-93DE-5E539B295BC7}" presName="Name0" presStyleCnt="0">
        <dgm:presLayoutVars>
          <dgm:animLvl val="lvl"/>
          <dgm:resizeHandles val="exact"/>
        </dgm:presLayoutVars>
      </dgm:prSet>
      <dgm:spPr/>
    </dgm:pt>
    <dgm:pt modelId="{A21CF63A-F62A-4DB5-B07D-4AA1B6CCB328}" type="pres">
      <dgm:prSet presAssocID="{0E569866-7B53-4F42-B70C-BA5F6098727D}" presName="compositeNode" presStyleCnt="0">
        <dgm:presLayoutVars>
          <dgm:bulletEnabled val="1"/>
        </dgm:presLayoutVars>
      </dgm:prSet>
      <dgm:spPr/>
    </dgm:pt>
    <dgm:pt modelId="{526B26F1-828F-4190-9E48-210AB09D373C}" type="pres">
      <dgm:prSet presAssocID="{0E569866-7B53-4F42-B70C-BA5F6098727D}" presName="bgRect" presStyleLbl="bgAccFollowNode1" presStyleIdx="0" presStyleCnt="3"/>
      <dgm:spPr/>
    </dgm:pt>
    <dgm:pt modelId="{0A79776E-661A-491E-BFBE-59CAACC89AB5}" type="pres">
      <dgm:prSet presAssocID="{30AD910D-D870-4EEC-816E-E4BB5F720032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64F0708A-0C9B-4669-B64D-07FED184089E}" type="pres">
      <dgm:prSet presAssocID="{0E569866-7B53-4F42-B70C-BA5F6098727D}" presName="bottomLine" presStyleLbl="alignNode1" presStyleIdx="1" presStyleCnt="6">
        <dgm:presLayoutVars/>
      </dgm:prSet>
      <dgm:spPr/>
    </dgm:pt>
    <dgm:pt modelId="{819AA91A-5FEE-4DB4-ACCB-4D7546E24A38}" type="pres">
      <dgm:prSet presAssocID="{0E569866-7B53-4F42-B70C-BA5F6098727D}" presName="nodeText" presStyleLbl="bgAccFollowNode1" presStyleIdx="0" presStyleCnt="3">
        <dgm:presLayoutVars>
          <dgm:bulletEnabled val="1"/>
        </dgm:presLayoutVars>
      </dgm:prSet>
      <dgm:spPr/>
    </dgm:pt>
    <dgm:pt modelId="{82DA06F2-BE38-47F7-9C9D-22416E699BE5}" type="pres">
      <dgm:prSet presAssocID="{30AD910D-D870-4EEC-816E-E4BB5F720032}" presName="sibTrans" presStyleCnt="0"/>
      <dgm:spPr/>
    </dgm:pt>
    <dgm:pt modelId="{97A8C64B-1843-4ADE-B76E-629A50D00E8F}" type="pres">
      <dgm:prSet presAssocID="{4B6F21FA-A4B7-438B-B40D-12D01220D507}" presName="compositeNode" presStyleCnt="0">
        <dgm:presLayoutVars>
          <dgm:bulletEnabled val="1"/>
        </dgm:presLayoutVars>
      </dgm:prSet>
      <dgm:spPr/>
    </dgm:pt>
    <dgm:pt modelId="{DDE90FD4-1A63-45AF-9CA8-EF3BDAA41D72}" type="pres">
      <dgm:prSet presAssocID="{4B6F21FA-A4B7-438B-B40D-12D01220D507}" presName="bgRect" presStyleLbl="bgAccFollowNode1" presStyleIdx="1" presStyleCnt="3"/>
      <dgm:spPr/>
    </dgm:pt>
    <dgm:pt modelId="{8E90DFAB-FC42-405F-910B-C71F1AB1CE86}" type="pres">
      <dgm:prSet presAssocID="{3811A4B1-FFEB-4519-B3BC-1AB8FD12972B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28FD7996-53E1-4604-91BB-B8EE0C060788}" type="pres">
      <dgm:prSet presAssocID="{4B6F21FA-A4B7-438B-B40D-12D01220D507}" presName="bottomLine" presStyleLbl="alignNode1" presStyleIdx="3" presStyleCnt="6">
        <dgm:presLayoutVars/>
      </dgm:prSet>
      <dgm:spPr/>
    </dgm:pt>
    <dgm:pt modelId="{97DCFAE7-B871-4F1B-BF79-636B48A30C6E}" type="pres">
      <dgm:prSet presAssocID="{4B6F21FA-A4B7-438B-B40D-12D01220D507}" presName="nodeText" presStyleLbl="bgAccFollowNode1" presStyleIdx="1" presStyleCnt="3">
        <dgm:presLayoutVars>
          <dgm:bulletEnabled val="1"/>
        </dgm:presLayoutVars>
      </dgm:prSet>
      <dgm:spPr/>
    </dgm:pt>
    <dgm:pt modelId="{F90E10D3-0811-4654-AFD6-63F47AFBAF15}" type="pres">
      <dgm:prSet presAssocID="{3811A4B1-FFEB-4519-B3BC-1AB8FD12972B}" presName="sibTrans" presStyleCnt="0"/>
      <dgm:spPr/>
    </dgm:pt>
    <dgm:pt modelId="{2949B8DD-F103-44DB-9E87-4540164C40DB}" type="pres">
      <dgm:prSet presAssocID="{FCCBC052-62C6-431C-823E-6261A2D4DEFE}" presName="compositeNode" presStyleCnt="0">
        <dgm:presLayoutVars>
          <dgm:bulletEnabled val="1"/>
        </dgm:presLayoutVars>
      </dgm:prSet>
      <dgm:spPr/>
    </dgm:pt>
    <dgm:pt modelId="{2BD3D5BC-8472-4738-9AF1-4EA414ECF18A}" type="pres">
      <dgm:prSet presAssocID="{FCCBC052-62C6-431C-823E-6261A2D4DEFE}" presName="bgRect" presStyleLbl="bgAccFollowNode1" presStyleIdx="2" presStyleCnt="3"/>
      <dgm:spPr/>
    </dgm:pt>
    <dgm:pt modelId="{9C0319B4-2F21-402F-AC78-AF010697E473}" type="pres">
      <dgm:prSet presAssocID="{D6A141A6-CC65-479B-A7AF-6E6AF18CDBB6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76C85166-AE22-411E-8F19-2E30D3EA0E39}" type="pres">
      <dgm:prSet presAssocID="{FCCBC052-62C6-431C-823E-6261A2D4DEFE}" presName="bottomLine" presStyleLbl="alignNode1" presStyleIdx="5" presStyleCnt="6">
        <dgm:presLayoutVars/>
      </dgm:prSet>
      <dgm:spPr/>
    </dgm:pt>
    <dgm:pt modelId="{5D8FC0F7-8B82-42A7-8139-99DAB761757A}" type="pres">
      <dgm:prSet presAssocID="{FCCBC052-62C6-431C-823E-6261A2D4DEF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EC302427-AB94-403C-BBF0-0EA7E052BD1B}" type="presOf" srcId="{FCCBC052-62C6-431C-823E-6261A2D4DEFE}" destId="{2BD3D5BC-8472-4738-9AF1-4EA414ECF18A}" srcOrd="0" destOrd="0" presId="urn:microsoft.com/office/officeart/2016/7/layout/BasicLinearProcessNumbered"/>
    <dgm:cxn modelId="{D2D3242C-4FC7-494C-9826-BF841F67A04B}" type="presOf" srcId="{4B6F21FA-A4B7-438B-B40D-12D01220D507}" destId="{97DCFAE7-B871-4F1B-BF79-636B48A30C6E}" srcOrd="1" destOrd="0" presId="urn:microsoft.com/office/officeart/2016/7/layout/BasicLinearProcessNumbered"/>
    <dgm:cxn modelId="{9F00773B-D943-4D30-AAA5-E8389F2FAD4D}" srcId="{11CF2273-F329-478C-93DE-5E539B295BC7}" destId="{0E569866-7B53-4F42-B70C-BA5F6098727D}" srcOrd="0" destOrd="0" parTransId="{5C1535A2-2D39-4FAB-B2D7-CE55D2C0C225}" sibTransId="{30AD910D-D870-4EEC-816E-E4BB5F720032}"/>
    <dgm:cxn modelId="{EEFBE13B-9D5A-4EE7-BF35-40CA1524B791}" type="presOf" srcId="{4B6F21FA-A4B7-438B-B40D-12D01220D507}" destId="{DDE90FD4-1A63-45AF-9CA8-EF3BDAA41D72}" srcOrd="0" destOrd="0" presId="urn:microsoft.com/office/officeart/2016/7/layout/BasicLinearProcessNumbered"/>
    <dgm:cxn modelId="{3D5B5142-0050-4193-A874-C8531BA88D72}" srcId="{11CF2273-F329-478C-93DE-5E539B295BC7}" destId="{FCCBC052-62C6-431C-823E-6261A2D4DEFE}" srcOrd="2" destOrd="0" parTransId="{94E9D471-C0AA-4DD4-91D0-FA1E928009D8}" sibTransId="{D6A141A6-CC65-479B-A7AF-6E6AF18CDBB6}"/>
    <dgm:cxn modelId="{39F23C6B-DE65-4FAB-9A03-EBC80871A848}" srcId="{11CF2273-F329-478C-93DE-5E539B295BC7}" destId="{4B6F21FA-A4B7-438B-B40D-12D01220D507}" srcOrd="1" destOrd="0" parTransId="{CC056DBC-4D20-4522-8D5F-6721FD17BECA}" sibTransId="{3811A4B1-FFEB-4519-B3BC-1AB8FD12972B}"/>
    <dgm:cxn modelId="{9E67FA8F-74F2-4DCE-A331-B14F7E7A7BDE}" type="presOf" srcId="{FCCBC052-62C6-431C-823E-6261A2D4DEFE}" destId="{5D8FC0F7-8B82-42A7-8139-99DAB761757A}" srcOrd="1" destOrd="0" presId="urn:microsoft.com/office/officeart/2016/7/layout/BasicLinearProcessNumbered"/>
    <dgm:cxn modelId="{5B42D89F-05BE-4D5D-AE86-B372CC22DE8D}" type="presOf" srcId="{11CF2273-F329-478C-93DE-5E539B295BC7}" destId="{C4616723-1945-4574-BF68-457B53960E01}" srcOrd="0" destOrd="0" presId="urn:microsoft.com/office/officeart/2016/7/layout/BasicLinearProcessNumbered"/>
    <dgm:cxn modelId="{30C495A7-CD9E-4DD9-B1F4-3BA3F254665E}" type="presOf" srcId="{30AD910D-D870-4EEC-816E-E4BB5F720032}" destId="{0A79776E-661A-491E-BFBE-59CAACC89AB5}" srcOrd="0" destOrd="0" presId="urn:microsoft.com/office/officeart/2016/7/layout/BasicLinearProcessNumbered"/>
    <dgm:cxn modelId="{C6A7B6BB-ED45-48D5-AC70-D6E16E2802B5}" type="presOf" srcId="{0E569866-7B53-4F42-B70C-BA5F6098727D}" destId="{819AA91A-5FEE-4DB4-ACCB-4D7546E24A38}" srcOrd="1" destOrd="0" presId="urn:microsoft.com/office/officeart/2016/7/layout/BasicLinearProcessNumbered"/>
    <dgm:cxn modelId="{E5ED26EB-C02A-4369-B6A2-4B16F8E1E32A}" type="presOf" srcId="{0E569866-7B53-4F42-B70C-BA5F6098727D}" destId="{526B26F1-828F-4190-9E48-210AB09D373C}" srcOrd="0" destOrd="0" presId="urn:microsoft.com/office/officeart/2016/7/layout/BasicLinearProcessNumbered"/>
    <dgm:cxn modelId="{82FC2DF0-9F7C-49AE-AEC0-34637E5E526A}" type="presOf" srcId="{D6A141A6-CC65-479B-A7AF-6E6AF18CDBB6}" destId="{9C0319B4-2F21-402F-AC78-AF010697E473}" srcOrd="0" destOrd="0" presId="urn:microsoft.com/office/officeart/2016/7/layout/BasicLinearProcessNumbered"/>
    <dgm:cxn modelId="{09DC2DFB-2398-4191-A654-6CA0330C8724}" type="presOf" srcId="{3811A4B1-FFEB-4519-B3BC-1AB8FD12972B}" destId="{8E90DFAB-FC42-405F-910B-C71F1AB1CE86}" srcOrd="0" destOrd="0" presId="urn:microsoft.com/office/officeart/2016/7/layout/BasicLinearProcessNumbered"/>
    <dgm:cxn modelId="{ED6386EA-ABF1-43FA-A811-C6D25E2CFDB7}" type="presParOf" srcId="{C4616723-1945-4574-BF68-457B53960E01}" destId="{A21CF63A-F62A-4DB5-B07D-4AA1B6CCB328}" srcOrd="0" destOrd="0" presId="urn:microsoft.com/office/officeart/2016/7/layout/BasicLinearProcessNumbered"/>
    <dgm:cxn modelId="{FC039CEB-8CAE-43BA-A6A0-3BC56443DEDC}" type="presParOf" srcId="{A21CF63A-F62A-4DB5-B07D-4AA1B6CCB328}" destId="{526B26F1-828F-4190-9E48-210AB09D373C}" srcOrd="0" destOrd="0" presId="urn:microsoft.com/office/officeart/2016/7/layout/BasicLinearProcessNumbered"/>
    <dgm:cxn modelId="{0D8654FB-4BB4-4904-855D-545EF6F0ED88}" type="presParOf" srcId="{A21CF63A-F62A-4DB5-B07D-4AA1B6CCB328}" destId="{0A79776E-661A-491E-BFBE-59CAACC89AB5}" srcOrd="1" destOrd="0" presId="urn:microsoft.com/office/officeart/2016/7/layout/BasicLinearProcessNumbered"/>
    <dgm:cxn modelId="{E6B64F6F-EAED-4388-B94F-26FDE190E38F}" type="presParOf" srcId="{A21CF63A-F62A-4DB5-B07D-4AA1B6CCB328}" destId="{64F0708A-0C9B-4669-B64D-07FED184089E}" srcOrd="2" destOrd="0" presId="urn:microsoft.com/office/officeart/2016/7/layout/BasicLinearProcessNumbered"/>
    <dgm:cxn modelId="{26FB0E2F-6C03-4424-BDF1-E8C52CCA970F}" type="presParOf" srcId="{A21CF63A-F62A-4DB5-B07D-4AA1B6CCB328}" destId="{819AA91A-5FEE-4DB4-ACCB-4D7546E24A38}" srcOrd="3" destOrd="0" presId="urn:microsoft.com/office/officeart/2016/7/layout/BasicLinearProcessNumbered"/>
    <dgm:cxn modelId="{03BDE1CE-D9DD-4B3D-914D-D46BF42A310D}" type="presParOf" srcId="{C4616723-1945-4574-BF68-457B53960E01}" destId="{82DA06F2-BE38-47F7-9C9D-22416E699BE5}" srcOrd="1" destOrd="0" presId="urn:microsoft.com/office/officeart/2016/7/layout/BasicLinearProcessNumbered"/>
    <dgm:cxn modelId="{EB7A1451-2BFC-49DB-8DBB-E0DDEAB48854}" type="presParOf" srcId="{C4616723-1945-4574-BF68-457B53960E01}" destId="{97A8C64B-1843-4ADE-B76E-629A50D00E8F}" srcOrd="2" destOrd="0" presId="urn:microsoft.com/office/officeart/2016/7/layout/BasicLinearProcessNumbered"/>
    <dgm:cxn modelId="{F9F2B724-44DB-4F66-8040-4B3D3EFB031D}" type="presParOf" srcId="{97A8C64B-1843-4ADE-B76E-629A50D00E8F}" destId="{DDE90FD4-1A63-45AF-9CA8-EF3BDAA41D72}" srcOrd="0" destOrd="0" presId="urn:microsoft.com/office/officeart/2016/7/layout/BasicLinearProcessNumbered"/>
    <dgm:cxn modelId="{D5F34A67-ADBD-43DA-9520-2D0DA68A7F75}" type="presParOf" srcId="{97A8C64B-1843-4ADE-B76E-629A50D00E8F}" destId="{8E90DFAB-FC42-405F-910B-C71F1AB1CE86}" srcOrd="1" destOrd="0" presId="urn:microsoft.com/office/officeart/2016/7/layout/BasicLinearProcessNumbered"/>
    <dgm:cxn modelId="{47A90979-1C26-4772-A95B-AAE5683F357E}" type="presParOf" srcId="{97A8C64B-1843-4ADE-B76E-629A50D00E8F}" destId="{28FD7996-53E1-4604-91BB-B8EE0C060788}" srcOrd="2" destOrd="0" presId="urn:microsoft.com/office/officeart/2016/7/layout/BasicLinearProcessNumbered"/>
    <dgm:cxn modelId="{17EFD4A2-F33E-4208-BD10-D6CB888A8CD6}" type="presParOf" srcId="{97A8C64B-1843-4ADE-B76E-629A50D00E8F}" destId="{97DCFAE7-B871-4F1B-BF79-636B48A30C6E}" srcOrd="3" destOrd="0" presId="urn:microsoft.com/office/officeart/2016/7/layout/BasicLinearProcessNumbered"/>
    <dgm:cxn modelId="{23E4C6A3-B032-4D4F-8635-596CE7263AD1}" type="presParOf" srcId="{C4616723-1945-4574-BF68-457B53960E01}" destId="{F90E10D3-0811-4654-AFD6-63F47AFBAF15}" srcOrd="3" destOrd="0" presId="urn:microsoft.com/office/officeart/2016/7/layout/BasicLinearProcessNumbered"/>
    <dgm:cxn modelId="{5E6F74EC-EA3C-4C4A-A672-A56EAFE87155}" type="presParOf" srcId="{C4616723-1945-4574-BF68-457B53960E01}" destId="{2949B8DD-F103-44DB-9E87-4540164C40DB}" srcOrd="4" destOrd="0" presId="urn:microsoft.com/office/officeart/2016/7/layout/BasicLinearProcessNumbered"/>
    <dgm:cxn modelId="{B9E39C33-C9AE-4CFB-A864-FC734115340D}" type="presParOf" srcId="{2949B8DD-F103-44DB-9E87-4540164C40DB}" destId="{2BD3D5BC-8472-4738-9AF1-4EA414ECF18A}" srcOrd="0" destOrd="0" presId="urn:microsoft.com/office/officeart/2016/7/layout/BasicLinearProcessNumbered"/>
    <dgm:cxn modelId="{4CD917B9-1D42-4E4A-8CB4-BEFD937982A0}" type="presParOf" srcId="{2949B8DD-F103-44DB-9E87-4540164C40DB}" destId="{9C0319B4-2F21-402F-AC78-AF010697E473}" srcOrd="1" destOrd="0" presId="urn:microsoft.com/office/officeart/2016/7/layout/BasicLinearProcessNumbered"/>
    <dgm:cxn modelId="{67D9ADF9-9850-4421-A87F-12F462810BB8}" type="presParOf" srcId="{2949B8DD-F103-44DB-9E87-4540164C40DB}" destId="{76C85166-AE22-411E-8F19-2E30D3EA0E39}" srcOrd="2" destOrd="0" presId="urn:microsoft.com/office/officeart/2016/7/layout/BasicLinearProcessNumbered"/>
    <dgm:cxn modelId="{94DD6A30-D904-4F63-BA2D-FB3975EC0F7D}" type="presParOf" srcId="{2949B8DD-F103-44DB-9E87-4540164C40DB}" destId="{5D8FC0F7-8B82-42A7-8139-99DAB761757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DF4832-6C9C-47E3-BAFA-26B4E29CD13C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B60EE2C-86FE-4BB6-BA42-951CFA8142A7}">
      <dgm:prSet/>
      <dgm:spPr/>
      <dgm:t>
        <a:bodyPr/>
        <a:lstStyle/>
        <a:p>
          <a:r>
            <a:rPr lang="en-US" b="1" dirty="0"/>
            <a:t>Maintain records per §812.140(b)(4) &amp; (5):</a:t>
          </a:r>
        </a:p>
      </dgm:t>
    </dgm:pt>
    <dgm:pt modelId="{4668FDFD-28B1-4B32-9123-1D756D0475C3}" type="parTrans" cxnId="{3BE5DD84-5F74-4BBF-974C-46F67FD338C5}">
      <dgm:prSet/>
      <dgm:spPr/>
      <dgm:t>
        <a:bodyPr/>
        <a:lstStyle/>
        <a:p>
          <a:endParaRPr lang="en-US"/>
        </a:p>
      </dgm:t>
    </dgm:pt>
    <dgm:pt modelId="{0B27EE1F-9915-40D1-AC3E-305F45DDD103}" type="sibTrans" cxnId="{3BE5DD84-5F74-4BBF-974C-46F67FD338C5}">
      <dgm:prSet/>
      <dgm:spPr/>
      <dgm:t>
        <a:bodyPr/>
        <a:lstStyle/>
        <a:p>
          <a:endParaRPr lang="en-US"/>
        </a:p>
      </dgm:t>
    </dgm:pt>
    <dgm:pt modelId="{2977EFBB-662D-422B-9BEE-2A1EAD986E35}">
      <dgm:prSet/>
      <dgm:spPr/>
      <dgm:t>
        <a:bodyPr/>
        <a:lstStyle/>
        <a:p>
          <a:r>
            <a:rPr lang="en-US" dirty="0"/>
            <a:t>Device use, objectives, investigators, IRBs.</a:t>
          </a:r>
        </a:p>
      </dgm:t>
    </dgm:pt>
    <dgm:pt modelId="{46A26EEF-0B4E-42A3-8B36-61135E6DE6D1}" type="parTrans" cxnId="{A75BDFB6-4DBF-4077-BA5F-511293C3E1A8}">
      <dgm:prSet/>
      <dgm:spPr/>
      <dgm:t>
        <a:bodyPr/>
        <a:lstStyle/>
        <a:p>
          <a:endParaRPr lang="en-US"/>
        </a:p>
      </dgm:t>
    </dgm:pt>
    <dgm:pt modelId="{4EACE4D7-F9BC-4C4A-86B4-FB64E0F055EE}" type="sibTrans" cxnId="{A75BDFB6-4DBF-4077-BA5F-511293C3E1A8}">
      <dgm:prSet/>
      <dgm:spPr/>
      <dgm:t>
        <a:bodyPr/>
        <a:lstStyle/>
        <a:p>
          <a:endParaRPr lang="en-US"/>
        </a:p>
      </dgm:t>
    </dgm:pt>
    <dgm:pt modelId="{1DB79564-A7B8-438A-B4B2-716B497FBBEC}">
      <dgm:prSet/>
      <dgm:spPr/>
      <dgm:t>
        <a:bodyPr/>
        <a:lstStyle/>
        <a:p>
          <a:r>
            <a:rPr lang="en-US" dirty="0"/>
            <a:t>Complaints, manufacturing practices.</a:t>
          </a:r>
        </a:p>
      </dgm:t>
    </dgm:pt>
    <dgm:pt modelId="{6766FED3-1718-41C8-B313-A32D3101D6FD}" type="parTrans" cxnId="{745B915D-EACF-42DA-AFDF-FBE4EA110AEB}">
      <dgm:prSet/>
      <dgm:spPr/>
      <dgm:t>
        <a:bodyPr/>
        <a:lstStyle/>
        <a:p>
          <a:endParaRPr lang="en-US"/>
        </a:p>
      </dgm:t>
    </dgm:pt>
    <dgm:pt modelId="{109189D9-6D92-496E-89D2-02CC7BBC7910}" type="sibTrans" cxnId="{745B915D-EACF-42DA-AFDF-FBE4EA110AEB}">
      <dgm:prSet/>
      <dgm:spPr/>
      <dgm:t>
        <a:bodyPr/>
        <a:lstStyle/>
        <a:p>
          <a:endParaRPr lang="en-US"/>
        </a:p>
      </dgm:t>
    </dgm:pt>
    <dgm:pt modelId="{69D6EF1A-18E0-43F5-9D6B-0FAB6545843F}">
      <dgm:prSet/>
      <dgm:spPr/>
      <dgm:t>
        <a:bodyPr/>
        <a:lstStyle/>
        <a:p>
          <a:r>
            <a:rPr lang="en-US" dirty="0"/>
            <a:t>Submit reports per §812.150(b)(1)-(3), (5)-(10).</a:t>
          </a:r>
        </a:p>
      </dgm:t>
    </dgm:pt>
    <dgm:pt modelId="{30DBC930-5206-4B1E-AB40-08388B573430}" type="parTrans" cxnId="{B203DF2B-D4A0-45EC-B77B-9CF25A6B8532}">
      <dgm:prSet/>
      <dgm:spPr/>
      <dgm:t>
        <a:bodyPr/>
        <a:lstStyle/>
        <a:p>
          <a:endParaRPr lang="en-US"/>
        </a:p>
      </dgm:t>
    </dgm:pt>
    <dgm:pt modelId="{7C003B49-65CD-4227-9A34-870AA73DB39B}" type="sibTrans" cxnId="{B203DF2B-D4A0-45EC-B77B-9CF25A6B8532}">
      <dgm:prSet/>
      <dgm:spPr/>
      <dgm:t>
        <a:bodyPr/>
        <a:lstStyle/>
        <a:p>
          <a:endParaRPr lang="en-US"/>
        </a:p>
      </dgm:t>
    </dgm:pt>
    <dgm:pt modelId="{C2B8D94D-D432-4A08-A359-F8F231C63D8F}" type="pres">
      <dgm:prSet presAssocID="{88DF4832-6C9C-47E3-BAFA-26B4E29CD13C}" presName="vert0" presStyleCnt="0">
        <dgm:presLayoutVars>
          <dgm:dir/>
          <dgm:animOne val="branch"/>
          <dgm:animLvl val="lvl"/>
        </dgm:presLayoutVars>
      </dgm:prSet>
      <dgm:spPr/>
    </dgm:pt>
    <dgm:pt modelId="{16DC08AF-CAC9-4020-8CEC-D55C06847D17}" type="pres">
      <dgm:prSet presAssocID="{EB60EE2C-86FE-4BB6-BA42-951CFA8142A7}" presName="thickLine" presStyleLbl="alignNode1" presStyleIdx="0" presStyleCnt="4"/>
      <dgm:spPr/>
    </dgm:pt>
    <dgm:pt modelId="{12273D29-5ABF-4222-8281-A03FEA806A79}" type="pres">
      <dgm:prSet presAssocID="{EB60EE2C-86FE-4BB6-BA42-951CFA8142A7}" presName="horz1" presStyleCnt="0"/>
      <dgm:spPr/>
    </dgm:pt>
    <dgm:pt modelId="{15355245-F01B-423F-BE78-144BAF4FC93B}" type="pres">
      <dgm:prSet presAssocID="{EB60EE2C-86FE-4BB6-BA42-951CFA8142A7}" presName="tx1" presStyleLbl="revTx" presStyleIdx="0" presStyleCnt="4"/>
      <dgm:spPr/>
    </dgm:pt>
    <dgm:pt modelId="{07FADEC2-A36A-4149-80F2-4C8A81149D8B}" type="pres">
      <dgm:prSet presAssocID="{EB60EE2C-86FE-4BB6-BA42-951CFA8142A7}" presName="vert1" presStyleCnt="0"/>
      <dgm:spPr/>
    </dgm:pt>
    <dgm:pt modelId="{C384FB66-4374-473E-9C89-9693253EC5F1}" type="pres">
      <dgm:prSet presAssocID="{2977EFBB-662D-422B-9BEE-2A1EAD986E35}" presName="thickLine" presStyleLbl="alignNode1" presStyleIdx="1" presStyleCnt="4"/>
      <dgm:spPr/>
    </dgm:pt>
    <dgm:pt modelId="{8F3DCABF-E640-4F1E-B6E5-0A63CE48F723}" type="pres">
      <dgm:prSet presAssocID="{2977EFBB-662D-422B-9BEE-2A1EAD986E35}" presName="horz1" presStyleCnt="0"/>
      <dgm:spPr/>
    </dgm:pt>
    <dgm:pt modelId="{F4A28CDA-F230-4245-B684-1901A7F5DECB}" type="pres">
      <dgm:prSet presAssocID="{2977EFBB-662D-422B-9BEE-2A1EAD986E35}" presName="tx1" presStyleLbl="revTx" presStyleIdx="1" presStyleCnt="4"/>
      <dgm:spPr/>
    </dgm:pt>
    <dgm:pt modelId="{B55D1E48-1E0E-496E-AFC3-0265A5B738AB}" type="pres">
      <dgm:prSet presAssocID="{2977EFBB-662D-422B-9BEE-2A1EAD986E35}" presName="vert1" presStyleCnt="0"/>
      <dgm:spPr/>
    </dgm:pt>
    <dgm:pt modelId="{EA964396-F7C9-438C-84DE-B3BC17D6A700}" type="pres">
      <dgm:prSet presAssocID="{1DB79564-A7B8-438A-B4B2-716B497FBBEC}" presName="thickLine" presStyleLbl="alignNode1" presStyleIdx="2" presStyleCnt="4"/>
      <dgm:spPr/>
    </dgm:pt>
    <dgm:pt modelId="{8B2CAB25-0154-4D99-AA33-0E7FA52E6E47}" type="pres">
      <dgm:prSet presAssocID="{1DB79564-A7B8-438A-B4B2-716B497FBBEC}" presName="horz1" presStyleCnt="0"/>
      <dgm:spPr/>
    </dgm:pt>
    <dgm:pt modelId="{8636C67C-F6FB-4D6F-9AA4-8012D4EBB8C1}" type="pres">
      <dgm:prSet presAssocID="{1DB79564-A7B8-438A-B4B2-716B497FBBEC}" presName="tx1" presStyleLbl="revTx" presStyleIdx="2" presStyleCnt="4"/>
      <dgm:spPr/>
    </dgm:pt>
    <dgm:pt modelId="{57EF77F1-22F1-4854-8C90-60EBE6387613}" type="pres">
      <dgm:prSet presAssocID="{1DB79564-A7B8-438A-B4B2-716B497FBBEC}" presName="vert1" presStyleCnt="0"/>
      <dgm:spPr/>
    </dgm:pt>
    <dgm:pt modelId="{24CC1E36-6BBD-4D43-9D7C-EF9301333D9D}" type="pres">
      <dgm:prSet presAssocID="{69D6EF1A-18E0-43F5-9D6B-0FAB6545843F}" presName="thickLine" presStyleLbl="alignNode1" presStyleIdx="3" presStyleCnt="4"/>
      <dgm:spPr/>
    </dgm:pt>
    <dgm:pt modelId="{64DCA5D5-1ACE-4AE2-90C4-33AA2F041A56}" type="pres">
      <dgm:prSet presAssocID="{69D6EF1A-18E0-43F5-9D6B-0FAB6545843F}" presName="horz1" presStyleCnt="0"/>
      <dgm:spPr/>
    </dgm:pt>
    <dgm:pt modelId="{879DD202-BF7F-4329-918F-E7E27461DBF8}" type="pres">
      <dgm:prSet presAssocID="{69D6EF1A-18E0-43F5-9D6B-0FAB6545843F}" presName="tx1" presStyleLbl="revTx" presStyleIdx="3" presStyleCnt="4"/>
      <dgm:spPr/>
    </dgm:pt>
    <dgm:pt modelId="{9F16D15C-C9B8-42A1-B9FC-CC675F8EDF0E}" type="pres">
      <dgm:prSet presAssocID="{69D6EF1A-18E0-43F5-9D6B-0FAB6545843F}" presName="vert1" presStyleCnt="0"/>
      <dgm:spPr/>
    </dgm:pt>
  </dgm:ptLst>
  <dgm:cxnLst>
    <dgm:cxn modelId="{9A55E906-D28A-45C0-BA62-F3420D190B73}" type="presOf" srcId="{88DF4832-6C9C-47E3-BAFA-26B4E29CD13C}" destId="{C2B8D94D-D432-4A08-A359-F8F231C63D8F}" srcOrd="0" destOrd="0" presId="urn:microsoft.com/office/officeart/2008/layout/LinedList"/>
    <dgm:cxn modelId="{FCC7840F-14D7-4B5D-A094-2DD6DA81EA0A}" type="presOf" srcId="{2977EFBB-662D-422B-9BEE-2A1EAD986E35}" destId="{F4A28CDA-F230-4245-B684-1901A7F5DECB}" srcOrd="0" destOrd="0" presId="urn:microsoft.com/office/officeart/2008/layout/LinedList"/>
    <dgm:cxn modelId="{FED4B224-8F61-4CBC-B326-389E38CC5E81}" type="presOf" srcId="{EB60EE2C-86FE-4BB6-BA42-951CFA8142A7}" destId="{15355245-F01B-423F-BE78-144BAF4FC93B}" srcOrd="0" destOrd="0" presId="urn:microsoft.com/office/officeart/2008/layout/LinedList"/>
    <dgm:cxn modelId="{B203DF2B-D4A0-45EC-B77B-9CF25A6B8532}" srcId="{88DF4832-6C9C-47E3-BAFA-26B4E29CD13C}" destId="{69D6EF1A-18E0-43F5-9D6B-0FAB6545843F}" srcOrd="3" destOrd="0" parTransId="{30DBC930-5206-4B1E-AB40-08388B573430}" sibTransId="{7C003B49-65CD-4227-9A34-870AA73DB39B}"/>
    <dgm:cxn modelId="{D0F24A39-16C5-4A2B-926A-B1A7C01F8F74}" type="presOf" srcId="{69D6EF1A-18E0-43F5-9D6B-0FAB6545843F}" destId="{879DD202-BF7F-4329-918F-E7E27461DBF8}" srcOrd="0" destOrd="0" presId="urn:microsoft.com/office/officeart/2008/layout/LinedList"/>
    <dgm:cxn modelId="{745B915D-EACF-42DA-AFDF-FBE4EA110AEB}" srcId="{88DF4832-6C9C-47E3-BAFA-26B4E29CD13C}" destId="{1DB79564-A7B8-438A-B4B2-716B497FBBEC}" srcOrd="2" destOrd="0" parTransId="{6766FED3-1718-41C8-B313-A32D3101D6FD}" sibTransId="{109189D9-6D92-496E-89D2-02CC7BBC7910}"/>
    <dgm:cxn modelId="{3BE5DD84-5F74-4BBF-974C-46F67FD338C5}" srcId="{88DF4832-6C9C-47E3-BAFA-26B4E29CD13C}" destId="{EB60EE2C-86FE-4BB6-BA42-951CFA8142A7}" srcOrd="0" destOrd="0" parTransId="{4668FDFD-28B1-4B32-9123-1D756D0475C3}" sibTransId="{0B27EE1F-9915-40D1-AC3E-305F45DDD103}"/>
    <dgm:cxn modelId="{A75BDFB6-4DBF-4077-BA5F-511293C3E1A8}" srcId="{88DF4832-6C9C-47E3-BAFA-26B4E29CD13C}" destId="{2977EFBB-662D-422B-9BEE-2A1EAD986E35}" srcOrd="1" destOrd="0" parTransId="{46A26EEF-0B4E-42A3-8B36-61135E6DE6D1}" sibTransId="{4EACE4D7-F9BC-4C4A-86B4-FB64E0F055EE}"/>
    <dgm:cxn modelId="{A742EAFE-5701-46A7-A495-19A4A116B468}" type="presOf" srcId="{1DB79564-A7B8-438A-B4B2-716B497FBBEC}" destId="{8636C67C-F6FB-4D6F-9AA4-8012D4EBB8C1}" srcOrd="0" destOrd="0" presId="urn:microsoft.com/office/officeart/2008/layout/LinedList"/>
    <dgm:cxn modelId="{91EB40A0-52FE-47F6-846B-ACCEBC588400}" type="presParOf" srcId="{C2B8D94D-D432-4A08-A359-F8F231C63D8F}" destId="{16DC08AF-CAC9-4020-8CEC-D55C06847D17}" srcOrd="0" destOrd="0" presId="urn:microsoft.com/office/officeart/2008/layout/LinedList"/>
    <dgm:cxn modelId="{0625C81F-39F9-490D-9197-7B9226280840}" type="presParOf" srcId="{C2B8D94D-D432-4A08-A359-F8F231C63D8F}" destId="{12273D29-5ABF-4222-8281-A03FEA806A79}" srcOrd="1" destOrd="0" presId="urn:microsoft.com/office/officeart/2008/layout/LinedList"/>
    <dgm:cxn modelId="{F782EB03-9166-4077-9A9F-CF58424F6C43}" type="presParOf" srcId="{12273D29-5ABF-4222-8281-A03FEA806A79}" destId="{15355245-F01B-423F-BE78-144BAF4FC93B}" srcOrd="0" destOrd="0" presId="urn:microsoft.com/office/officeart/2008/layout/LinedList"/>
    <dgm:cxn modelId="{49AE8FF0-1E74-4A5B-9BB8-A0FBF91615FA}" type="presParOf" srcId="{12273D29-5ABF-4222-8281-A03FEA806A79}" destId="{07FADEC2-A36A-4149-80F2-4C8A81149D8B}" srcOrd="1" destOrd="0" presId="urn:microsoft.com/office/officeart/2008/layout/LinedList"/>
    <dgm:cxn modelId="{95F8378E-B73B-4EBD-82BC-A75BB4E5E763}" type="presParOf" srcId="{C2B8D94D-D432-4A08-A359-F8F231C63D8F}" destId="{C384FB66-4374-473E-9C89-9693253EC5F1}" srcOrd="2" destOrd="0" presId="urn:microsoft.com/office/officeart/2008/layout/LinedList"/>
    <dgm:cxn modelId="{4CCE606F-49E7-47CE-8970-FD315BFF3E8A}" type="presParOf" srcId="{C2B8D94D-D432-4A08-A359-F8F231C63D8F}" destId="{8F3DCABF-E640-4F1E-B6E5-0A63CE48F723}" srcOrd="3" destOrd="0" presId="urn:microsoft.com/office/officeart/2008/layout/LinedList"/>
    <dgm:cxn modelId="{2D17788D-7BF3-4AB2-8F7E-7DEDA29E55CC}" type="presParOf" srcId="{8F3DCABF-E640-4F1E-B6E5-0A63CE48F723}" destId="{F4A28CDA-F230-4245-B684-1901A7F5DECB}" srcOrd="0" destOrd="0" presId="urn:microsoft.com/office/officeart/2008/layout/LinedList"/>
    <dgm:cxn modelId="{C9D2DEDE-B035-440E-B10E-3E54BA5B3ADE}" type="presParOf" srcId="{8F3DCABF-E640-4F1E-B6E5-0A63CE48F723}" destId="{B55D1E48-1E0E-496E-AFC3-0265A5B738AB}" srcOrd="1" destOrd="0" presId="urn:microsoft.com/office/officeart/2008/layout/LinedList"/>
    <dgm:cxn modelId="{2CEA9933-CF26-46D1-B69C-D0E4F125E42E}" type="presParOf" srcId="{C2B8D94D-D432-4A08-A359-F8F231C63D8F}" destId="{EA964396-F7C9-438C-84DE-B3BC17D6A700}" srcOrd="4" destOrd="0" presId="urn:microsoft.com/office/officeart/2008/layout/LinedList"/>
    <dgm:cxn modelId="{685C97F3-6AB0-4812-97C0-8C12D4883DB7}" type="presParOf" srcId="{C2B8D94D-D432-4A08-A359-F8F231C63D8F}" destId="{8B2CAB25-0154-4D99-AA33-0E7FA52E6E47}" srcOrd="5" destOrd="0" presId="urn:microsoft.com/office/officeart/2008/layout/LinedList"/>
    <dgm:cxn modelId="{ABA22214-7400-4F23-8E79-EFDCCA77163C}" type="presParOf" srcId="{8B2CAB25-0154-4D99-AA33-0E7FA52E6E47}" destId="{8636C67C-F6FB-4D6F-9AA4-8012D4EBB8C1}" srcOrd="0" destOrd="0" presId="urn:microsoft.com/office/officeart/2008/layout/LinedList"/>
    <dgm:cxn modelId="{B5985E1A-38CE-42EC-8D3C-377AF7E62BC3}" type="presParOf" srcId="{8B2CAB25-0154-4D99-AA33-0E7FA52E6E47}" destId="{57EF77F1-22F1-4854-8C90-60EBE6387613}" srcOrd="1" destOrd="0" presId="urn:microsoft.com/office/officeart/2008/layout/LinedList"/>
    <dgm:cxn modelId="{420DFFFE-4487-4B0F-B5D5-D40DE2D658CA}" type="presParOf" srcId="{C2B8D94D-D432-4A08-A359-F8F231C63D8F}" destId="{24CC1E36-6BBD-4D43-9D7C-EF9301333D9D}" srcOrd="6" destOrd="0" presId="urn:microsoft.com/office/officeart/2008/layout/LinedList"/>
    <dgm:cxn modelId="{63ADB2E1-3012-4CEF-8191-B502FA366F82}" type="presParOf" srcId="{C2B8D94D-D432-4A08-A359-F8F231C63D8F}" destId="{64DCA5D5-1ACE-4AE2-90C4-33AA2F041A56}" srcOrd="7" destOrd="0" presId="urn:microsoft.com/office/officeart/2008/layout/LinedList"/>
    <dgm:cxn modelId="{B27CBAC6-5AD7-45E7-A2E5-29136D2AC8C1}" type="presParOf" srcId="{64DCA5D5-1ACE-4AE2-90C4-33AA2F041A56}" destId="{879DD202-BF7F-4329-918F-E7E27461DBF8}" srcOrd="0" destOrd="0" presId="urn:microsoft.com/office/officeart/2008/layout/LinedList"/>
    <dgm:cxn modelId="{270F0C44-D294-4BDD-932B-77064EB3F148}" type="presParOf" srcId="{64DCA5D5-1ACE-4AE2-90C4-33AA2F041A56}" destId="{9F16D15C-C9B8-42A1-B9FC-CC675F8EDF0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996717-EA73-41F8-B606-7E7A49AFA43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43C56EA-8B3D-453C-B70F-C61E3FD71634}">
      <dgm:prSet/>
      <dgm:spPr/>
      <dgm:t>
        <a:bodyPr/>
        <a:lstStyle/>
        <a:p>
          <a:r>
            <a:rPr lang="en-US" b="1" dirty="0"/>
            <a:t>ENSURE INVESTIGATORS MAINTAIN:</a:t>
          </a:r>
        </a:p>
      </dgm:t>
    </dgm:pt>
    <dgm:pt modelId="{08EE6B42-174C-4DA7-9E87-FA83ABAE1278}" type="parTrans" cxnId="{A3049061-5AE0-419F-BB90-E45B15711601}">
      <dgm:prSet/>
      <dgm:spPr/>
      <dgm:t>
        <a:bodyPr/>
        <a:lstStyle/>
        <a:p>
          <a:endParaRPr lang="en-US"/>
        </a:p>
      </dgm:t>
    </dgm:pt>
    <dgm:pt modelId="{4C481D79-7D9A-4E26-B58E-58F7C08FDD6A}" type="sibTrans" cxnId="{A3049061-5AE0-419F-BB90-E45B15711601}">
      <dgm:prSet/>
      <dgm:spPr/>
      <dgm:t>
        <a:bodyPr/>
        <a:lstStyle/>
        <a:p>
          <a:endParaRPr lang="en-US"/>
        </a:p>
      </dgm:t>
    </dgm:pt>
    <dgm:pt modelId="{FC211E9E-8222-48AD-9371-6B7DB878AA29}">
      <dgm:prSet/>
      <dgm:spPr/>
      <dgm:t>
        <a:bodyPr/>
        <a:lstStyle/>
        <a:p>
          <a:r>
            <a:rPr lang="en-US" dirty="0"/>
            <a:t>Subject case history and device exposure.</a:t>
          </a:r>
        </a:p>
      </dgm:t>
    </dgm:pt>
    <dgm:pt modelId="{B3C92E6A-25FE-4720-8A5B-20963BE7222A}" type="parTrans" cxnId="{0868C869-0DBE-469F-9985-0F988BA0043B}">
      <dgm:prSet/>
      <dgm:spPr/>
      <dgm:t>
        <a:bodyPr/>
        <a:lstStyle/>
        <a:p>
          <a:endParaRPr lang="en-US"/>
        </a:p>
      </dgm:t>
    </dgm:pt>
    <dgm:pt modelId="{8E8F3097-E49E-420F-BB06-81C1C951AD2A}" type="sibTrans" cxnId="{0868C869-0DBE-469F-9985-0F988BA0043B}">
      <dgm:prSet/>
      <dgm:spPr/>
      <dgm:t>
        <a:bodyPr/>
        <a:lstStyle/>
        <a:p>
          <a:endParaRPr lang="en-US"/>
        </a:p>
      </dgm:t>
    </dgm:pt>
    <dgm:pt modelId="{6D490FB1-BB3E-4237-BE05-3D691D82202F}">
      <dgm:prSet/>
      <dgm:spPr/>
      <dgm:t>
        <a:bodyPr/>
        <a:lstStyle/>
        <a:p>
          <a:r>
            <a:rPr lang="en-US" dirty="0"/>
            <a:t>Medical records and informed consent documents.</a:t>
          </a:r>
        </a:p>
      </dgm:t>
    </dgm:pt>
    <dgm:pt modelId="{C02D7DF0-35AB-422B-8A1A-369C84537ADD}" type="parTrans" cxnId="{2038B94B-4049-475E-A709-7182853D1C7F}">
      <dgm:prSet/>
      <dgm:spPr/>
      <dgm:t>
        <a:bodyPr/>
        <a:lstStyle/>
        <a:p>
          <a:endParaRPr lang="en-US"/>
        </a:p>
      </dgm:t>
    </dgm:pt>
    <dgm:pt modelId="{A86DC65E-C24A-4D08-ABDC-FD873C827F8D}" type="sibTrans" cxnId="{2038B94B-4049-475E-A709-7182853D1C7F}">
      <dgm:prSet/>
      <dgm:spPr/>
      <dgm:t>
        <a:bodyPr/>
        <a:lstStyle/>
        <a:p>
          <a:endParaRPr lang="en-US"/>
        </a:p>
      </dgm:t>
    </dgm:pt>
    <dgm:pt modelId="{CDF89175-8B88-43C1-95C7-9E86733E06C9}">
      <dgm:prSet/>
      <dgm:spPr/>
      <dgm:t>
        <a:bodyPr/>
        <a:lstStyle/>
        <a:p>
          <a:r>
            <a:rPr lang="en-US"/>
            <a:t>Reports: AE, IRB withdrawal, consent issues.</a:t>
          </a:r>
        </a:p>
      </dgm:t>
    </dgm:pt>
    <dgm:pt modelId="{D3DF76F4-A3DD-4699-8C84-EB533BA14E1C}" type="parTrans" cxnId="{7A554EAB-88C6-4088-99A9-B8C495802A22}">
      <dgm:prSet/>
      <dgm:spPr/>
      <dgm:t>
        <a:bodyPr/>
        <a:lstStyle/>
        <a:p>
          <a:endParaRPr lang="en-US"/>
        </a:p>
      </dgm:t>
    </dgm:pt>
    <dgm:pt modelId="{228760B7-AB6D-4119-93FD-8BE4DA1E7F0C}" type="sibTrans" cxnId="{7A554EAB-88C6-4088-99A9-B8C495802A22}">
      <dgm:prSet/>
      <dgm:spPr/>
      <dgm:t>
        <a:bodyPr/>
        <a:lstStyle/>
        <a:p>
          <a:endParaRPr lang="en-US"/>
        </a:p>
      </dgm:t>
    </dgm:pt>
    <dgm:pt modelId="{71893B8D-73F9-4DBD-A5A9-CA4741601290}" type="pres">
      <dgm:prSet presAssocID="{D9996717-EA73-41F8-B606-7E7A49AFA439}" presName="outerComposite" presStyleCnt="0">
        <dgm:presLayoutVars>
          <dgm:chMax val="5"/>
          <dgm:dir/>
          <dgm:resizeHandles val="exact"/>
        </dgm:presLayoutVars>
      </dgm:prSet>
      <dgm:spPr/>
    </dgm:pt>
    <dgm:pt modelId="{14F828E1-CA00-4F30-806A-A98DFC3A68C7}" type="pres">
      <dgm:prSet presAssocID="{D9996717-EA73-41F8-B606-7E7A49AFA439}" presName="dummyMaxCanvas" presStyleCnt="0">
        <dgm:presLayoutVars/>
      </dgm:prSet>
      <dgm:spPr/>
    </dgm:pt>
    <dgm:pt modelId="{76E0542F-9E1F-43B8-AE2E-133FC60F3B38}" type="pres">
      <dgm:prSet presAssocID="{D9996717-EA73-41F8-B606-7E7A49AFA439}" presName="FourNodes_1" presStyleLbl="node1" presStyleIdx="0" presStyleCnt="4">
        <dgm:presLayoutVars>
          <dgm:bulletEnabled val="1"/>
        </dgm:presLayoutVars>
      </dgm:prSet>
      <dgm:spPr/>
    </dgm:pt>
    <dgm:pt modelId="{52D6057C-2BBD-41BD-837C-A73ECE4A1FE0}" type="pres">
      <dgm:prSet presAssocID="{D9996717-EA73-41F8-B606-7E7A49AFA439}" presName="FourNodes_2" presStyleLbl="node1" presStyleIdx="1" presStyleCnt="4">
        <dgm:presLayoutVars>
          <dgm:bulletEnabled val="1"/>
        </dgm:presLayoutVars>
      </dgm:prSet>
      <dgm:spPr/>
    </dgm:pt>
    <dgm:pt modelId="{3D85A051-56BB-4146-9756-086C8ADC8B71}" type="pres">
      <dgm:prSet presAssocID="{D9996717-EA73-41F8-B606-7E7A49AFA439}" presName="FourNodes_3" presStyleLbl="node1" presStyleIdx="2" presStyleCnt="4">
        <dgm:presLayoutVars>
          <dgm:bulletEnabled val="1"/>
        </dgm:presLayoutVars>
      </dgm:prSet>
      <dgm:spPr/>
    </dgm:pt>
    <dgm:pt modelId="{EC7AF400-D87E-4FB9-9E22-E21D3EBB70CF}" type="pres">
      <dgm:prSet presAssocID="{D9996717-EA73-41F8-B606-7E7A49AFA439}" presName="FourNodes_4" presStyleLbl="node1" presStyleIdx="3" presStyleCnt="4">
        <dgm:presLayoutVars>
          <dgm:bulletEnabled val="1"/>
        </dgm:presLayoutVars>
      </dgm:prSet>
      <dgm:spPr/>
    </dgm:pt>
    <dgm:pt modelId="{DB0BE3DB-B814-4C10-982D-C59769C7465C}" type="pres">
      <dgm:prSet presAssocID="{D9996717-EA73-41F8-B606-7E7A49AFA439}" presName="FourConn_1-2" presStyleLbl="fgAccFollowNode1" presStyleIdx="0" presStyleCnt="3">
        <dgm:presLayoutVars>
          <dgm:bulletEnabled val="1"/>
        </dgm:presLayoutVars>
      </dgm:prSet>
      <dgm:spPr/>
    </dgm:pt>
    <dgm:pt modelId="{EA8A4CAB-4E70-45FE-A55A-DA5E665121E6}" type="pres">
      <dgm:prSet presAssocID="{D9996717-EA73-41F8-B606-7E7A49AFA439}" presName="FourConn_2-3" presStyleLbl="fgAccFollowNode1" presStyleIdx="1" presStyleCnt="3">
        <dgm:presLayoutVars>
          <dgm:bulletEnabled val="1"/>
        </dgm:presLayoutVars>
      </dgm:prSet>
      <dgm:spPr/>
    </dgm:pt>
    <dgm:pt modelId="{C8814D16-F141-49CE-A48E-EFE2DC76EB8A}" type="pres">
      <dgm:prSet presAssocID="{D9996717-EA73-41F8-B606-7E7A49AFA439}" presName="FourConn_3-4" presStyleLbl="fgAccFollowNode1" presStyleIdx="2" presStyleCnt="3">
        <dgm:presLayoutVars>
          <dgm:bulletEnabled val="1"/>
        </dgm:presLayoutVars>
      </dgm:prSet>
      <dgm:spPr/>
    </dgm:pt>
    <dgm:pt modelId="{EA748977-FED7-4224-89FD-13EB15F09452}" type="pres">
      <dgm:prSet presAssocID="{D9996717-EA73-41F8-B606-7E7A49AFA439}" presName="FourNodes_1_text" presStyleLbl="node1" presStyleIdx="3" presStyleCnt="4">
        <dgm:presLayoutVars>
          <dgm:bulletEnabled val="1"/>
        </dgm:presLayoutVars>
      </dgm:prSet>
      <dgm:spPr/>
    </dgm:pt>
    <dgm:pt modelId="{30D1A68A-F2BA-4A8D-8BA8-6C5F087A754D}" type="pres">
      <dgm:prSet presAssocID="{D9996717-EA73-41F8-B606-7E7A49AFA439}" presName="FourNodes_2_text" presStyleLbl="node1" presStyleIdx="3" presStyleCnt="4">
        <dgm:presLayoutVars>
          <dgm:bulletEnabled val="1"/>
        </dgm:presLayoutVars>
      </dgm:prSet>
      <dgm:spPr/>
    </dgm:pt>
    <dgm:pt modelId="{FB646AC6-69C2-4B37-ABF4-F01BFBA4450B}" type="pres">
      <dgm:prSet presAssocID="{D9996717-EA73-41F8-B606-7E7A49AFA439}" presName="FourNodes_3_text" presStyleLbl="node1" presStyleIdx="3" presStyleCnt="4">
        <dgm:presLayoutVars>
          <dgm:bulletEnabled val="1"/>
        </dgm:presLayoutVars>
      </dgm:prSet>
      <dgm:spPr/>
    </dgm:pt>
    <dgm:pt modelId="{9D005320-1B84-4375-9331-7B6BB02C4704}" type="pres">
      <dgm:prSet presAssocID="{D9996717-EA73-41F8-B606-7E7A49AFA43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F828B26-4B9A-48A1-B4E4-79178470AFED}" type="presOf" srcId="{D9996717-EA73-41F8-B606-7E7A49AFA439}" destId="{71893B8D-73F9-4DBD-A5A9-CA4741601290}" srcOrd="0" destOrd="0" presId="urn:microsoft.com/office/officeart/2005/8/layout/vProcess5"/>
    <dgm:cxn modelId="{334AF537-DB53-4686-9E57-8DE78686FC68}" type="presOf" srcId="{8E8F3097-E49E-420F-BB06-81C1C951AD2A}" destId="{EA8A4CAB-4E70-45FE-A55A-DA5E665121E6}" srcOrd="0" destOrd="0" presId="urn:microsoft.com/office/officeart/2005/8/layout/vProcess5"/>
    <dgm:cxn modelId="{A3049061-5AE0-419F-BB90-E45B15711601}" srcId="{D9996717-EA73-41F8-B606-7E7A49AFA439}" destId="{B43C56EA-8B3D-453C-B70F-C61E3FD71634}" srcOrd="0" destOrd="0" parTransId="{08EE6B42-174C-4DA7-9E87-FA83ABAE1278}" sibTransId="{4C481D79-7D9A-4E26-B58E-58F7C08FDD6A}"/>
    <dgm:cxn modelId="{81B45642-A0E2-4940-B282-A505147176EF}" type="presOf" srcId="{CDF89175-8B88-43C1-95C7-9E86733E06C9}" destId="{9D005320-1B84-4375-9331-7B6BB02C4704}" srcOrd="1" destOrd="0" presId="urn:microsoft.com/office/officeart/2005/8/layout/vProcess5"/>
    <dgm:cxn modelId="{3A894364-4D91-4494-97A9-E26E61340C59}" type="presOf" srcId="{6D490FB1-BB3E-4237-BE05-3D691D82202F}" destId="{3D85A051-56BB-4146-9756-086C8ADC8B71}" srcOrd="0" destOrd="0" presId="urn:microsoft.com/office/officeart/2005/8/layout/vProcess5"/>
    <dgm:cxn modelId="{0868C869-0DBE-469F-9985-0F988BA0043B}" srcId="{D9996717-EA73-41F8-B606-7E7A49AFA439}" destId="{FC211E9E-8222-48AD-9371-6B7DB878AA29}" srcOrd="1" destOrd="0" parTransId="{B3C92E6A-25FE-4720-8A5B-20963BE7222A}" sibTransId="{8E8F3097-E49E-420F-BB06-81C1C951AD2A}"/>
    <dgm:cxn modelId="{2038B94B-4049-475E-A709-7182853D1C7F}" srcId="{D9996717-EA73-41F8-B606-7E7A49AFA439}" destId="{6D490FB1-BB3E-4237-BE05-3D691D82202F}" srcOrd="2" destOrd="0" parTransId="{C02D7DF0-35AB-422B-8A1A-369C84537ADD}" sibTransId="{A86DC65E-C24A-4D08-ABDC-FD873C827F8D}"/>
    <dgm:cxn modelId="{51D1ED91-E65E-42E2-B097-A9841CD59A10}" type="presOf" srcId="{B43C56EA-8B3D-453C-B70F-C61E3FD71634}" destId="{EA748977-FED7-4224-89FD-13EB15F09452}" srcOrd="1" destOrd="0" presId="urn:microsoft.com/office/officeart/2005/8/layout/vProcess5"/>
    <dgm:cxn modelId="{7A554EAB-88C6-4088-99A9-B8C495802A22}" srcId="{D9996717-EA73-41F8-B606-7E7A49AFA439}" destId="{CDF89175-8B88-43C1-95C7-9E86733E06C9}" srcOrd="3" destOrd="0" parTransId="{D3DF76F4-A3DD-4699-8C84-EB533BA14E1C}" sibTransId="{228760B7-AB6D-4119-93FD-8BE4DA1E7F0C}"/>
    <dgm:cxn modelId="{8C2013B2-1BF2-483D-9575-B261492B9AFD}" type="presOf" srcId="{4C481D79-7D9A-4E26-B58E-58F7C08FDD6A}" destId="{DB0BE3DB-B814-4C10-982D-C59769C7465C}" srcOrd="0" destOrd="0" presId="urn:microsoft.com/office/officeart/2005/8/layout/vProcess5"/>
    <dgm:cxn modelId="{285E8BC5-914C-4AB0-BE1A-5C520DEF8DCC}" type="presOf" srcId="{6D490FB1-BB3E-4237-BE05-3D691D82202F}" destId="{FB646AC6-69C2-4B37-ABF4-F01BFBA4450B}" srcOrd="1" destOrd="0" presId="urn:microsoft.com/office/officeart/2005/8/layout/vProcess5"/>
    <dgm:cxn modelId="{904B14D8-9770-4414-9CD6-EC43028F7511}" type="presOf" srcId="{B43C56EA-8B3D-453C-B70F-C61E3FD71634}" destId="{76E0542F-9E1F-43B8-AE2E-133FC60F3B38}" srcOrd="0" destOrd="0" presId="urn:microsoft.com/office/officeart/2005/8/layout/vProcess5"/>
    <dgm:cxn modelId="{83FF32D9-0A60-4590-8032-8111C4EAD55F}" type="presOf" srcId="{CDF89175-8B88-43C1-95C7-9E86733E06C9}" destId="{EC7AF400-D87E-4FB9-9E22-E21D3EBB70CF}" srcOrd="0" destOrd="0" presId="urn:microsoft.com/office/officeart/2005/8/layout/vProcess5"/>
    <dgm:cxn modelId="{CF9519DE-13B3-4060-844F-AE1A15423D02}" type="presOf" srcId="{A86DC65E-C24A-4D08-ABDC-FD873C827F8D}" destId="{C8814D16-F141-49CE-A48E-EFE2DC76EB8A}" srcOrd="0" destOrd="0" presId="urn:microsoft.com/office/officeart/2005/8/layout/vProcess5"/>
    <dgm:cxn modelId="{15E75BDE-F3DF-4FEA-975B-15DE0F389CEE}" type="presOf" srcId="{FC211E9E-8222-48AD-9371-6B7DB878AA29}" destId="{52D6057C-2BBD-41BD-837C-A73ECE4A1FE0}" srcOrd="0" destOrd="0" presId="urn:microsoft.com/office/officeart/2005/8/layout/vProcess5"/>
    <dgm:cxn modelId="{C62990E6-36AC-4C77-B821-A69AF8D81F49}" type="presOf" srcId="{FC211E9E-8222-48AD-9371-6B7DB878AA29}" destId="{30D1A68A-F2BA-4A8D-8BA8-6C5F087A754D}" srcOrd="1" destOrd="0" presId="urn:microsoft.com/office/officeart/2005/8/layout/vProcess5"/>
    <dgm:cxn modelId="{768680CB-1EAB-45C9-BBD6-031A4A6988F4}" type="presParOf" srcId="{71893B8D-73F9-4DBD-A5A9-CA4741601290}" destId="{14F828E1-CA00-4F30-806A-A98DFC3A68C7}" srcOrd="0" destOrd="0" presId="urn:microsoft.com/office/officeart/2005/8/layout/vProcess5"/>
    <dgm:cxn modelId="{A01DD579-804D-40F5-9DD1-BF88506ADD8D}" type="presParOf" srcId="{71893B8D-73F9-4DBD-A5A9-CA4741601290}" destId="{76E0542F-9E1F-43B8-AE2E-133FC60F3B38}" srcOrd="1" destOrd="0" presId="urn:microsoft.com/office/officeart/2005/8/layout/vProcess5"/>
    <dgm:cxn modelId="{12BC8BD2-D152-4EAB-BCF5-FD85DAB4999E}" type="presParOf" srcId="{71893B8D-73F9-4DBD-A5A9-CA4741601290}" destId="{52D6057C-2BBD-41BD-837C-A73ECE4A1FE0}" srcOrd="2" destOrd="0" presId="urn:microsoft.com/office/officeart/2005/8/layout/vProcess5"/>
    <dgm:cxn modelId="{0B885454-BCC1-487A-8C0B-CC57B5DFC036}" type="presParOf" srcId="{71893B8D-73F9-4DBD-A5A9-CA4741601290}" destId="{3D85A051-56BB-4146-9756-086C8ADC8B71}" srcOrd="3" destOrd="0" presId="urn:microsoft.com/office/officeart/2005/8/layout/vProcess5"/>
    <dgm:cxn modelId="{D5BEA7CF-B99E-4864-AD8E-F15FEC0DC2F9}" type="presParOf" srcId="{71893B8D-73F9-4DBD-A5A9-CA4741601290}" destId="{EC7AF400-D87E-4FB9-9E22-E21D3EBB70CF}" srcOrd="4" destOrd="0" presId="urn:microsoft.com/office/officeart/2005/8/layout/vProcess5"/>
    <dgm:cxn modelId="{665B0DA2-74F4-4656-A1F0-4286FE2D25A3}" type="presParOf" srcId="{71893B8D-73F9-4DBD-A5A9-CA4741601290}" destId="{DB0BE3DB-B814-4C10-982D-C59769C7465C}" srcOrd="5" destOrd="0" presId="urn:microsoft.com/office/officeart/2005/8/layout/vProcess5"/>
    <dgm:cxn modelId="{E4560B4B-EE7D-4F91-A265-F2038DDD7F5D}" type="presParOf" srcId="{71893B8D-73F9-4DBD-A5A9-CA4741601290}" destId="{EA8A4CAB-4E70-45FE-A55A-DA5E665121E6}" srcOrd="6" destOrd="0" presId="urn:microsoft.com/office/officeart/2005/8/layout/vProcess5"/>
    <dgm:cxn modelId="{133D6AA2-99CF-406A-AF2D-E67AECE3C7EE}" type="presParOf" srcId="{71893B8D-73F9-4DBD-A5A9-CA4741601290}" destId="{C8814D16-F141-49CE-A48E-EFE2DC76EB8A}" srcOrd="7" destOrd="0" presId="urn:microsoft.com/office/officeart/2005/8/layout/vProcess5"/>
    <dgm:cxn modelId="{60CDE57C-A485-461F-B989-004A81E41DBD}" type="presParOf" srcId="{71893B8D-73F9-4DBD-A5A9-CA4741601290}" destId="{EA748977-FED7-4224-89FD-13EB15F09452}" srcOrd="8" destOrd="0" presId="urn:microsoft.com/office/officeart/2005/8/layout/vProcess5"/>
    <dgm:cxn modelId="{C7A6825F-3A50-4CB0-B067-9BF4EBE45660}" type="presParOf" srcId="{71893B8D-73F9-4DBD-A5A9-CA4741601290}" destId="{30D1A68A-F2BA-4A8D-8BA8-6C5F087A754D}" srcOrd="9" destOrd="0" presId="urn:microsoft.com/office/officeart/2005/8/layout/vProcess5"/>
    <dgm:cxn modelId="{81DAF39C-E798-49FE-A95F-A990D4517D06}" type="presParOf" srcId="{71893B8D-73F9-4DBD-A5A9-CA4741601290}" destId="{FB646AC6-69C2-4B37-ABF4-F01BFBA4450B}" srcOrd="10" destOrd="0" presId="urn:microsoft.com/office/officeart/2005/8/layout/vProcess5"/>
    <dgm:cxn modelId="{D3F2E7D0-240B-4121-A2EF-F359FCAFCE72}" type="presParOf" srcId="{71893B8D-73F9-4DBD-A5A9-CA4741601290}" destId="{9D005320-1B84-4375-9331-7B6BB02C470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36A35F3-4C01-4B33-8B87-9A427CC9BDC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913E07CE-F97D-48CB-9298-F6A49EDB7E4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cap="none" dirty="0"/>
            <a:t>IF UNREASONABLE RISK IS FOUND:</a:t>
          </a:r>
        </a:p>
      </dgm:t>
    </dgm:pt>
    <dgm:pt modelId="{4AA95D69-7BC3-4285-AF27-9EF9DF8EB619}" type="parTrans" cxnId="{9FEF616D-AFE9-4FE0-9DC2-FA3A2534C9D1}">
      <dgm:prSet/>
      <dgm:spPr/>
      <dgm:t>
        <a:bodyPr/>
        <a:lstStyle/>
        <a:p>
          <a:endParaRPr lang="en-US"/>
        </a:p>
      </dgm:t>
    </dgm:pt>
    <dgm:pt modelId="{2BEAED3D-C362-4FB0-BD61-6D0D4B18242F}" type="sibTrans" cxnId="{9FEF616D-AFE9-4FE0-9DC2-FA3A2534C9D1}">
      <dgm:prSet/>
      <dgm:spPr/>
      <dgm:t>
        <a:bodyPr/>
        <a:lstStyle/>
        <a:p>
          <a:endParaRPr lang="en-US"/>
        </a:p>
      </dgm:t>
    </dgm:pt>
    <dgm:pt modelId="{FD0EBB6B-9A47-474E-B99D-C8A2D140B88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cap="none" dirty="0"/>
            <a:t>Terminate Study Within 5 Working Days.</a:t>
          </a:r>
        </a:p>
      </dgm:t>
    </dgm:pt>
    <dgm:pt modelId="{3C5F9125-C174-4AD3-AA9B-EEAA7987AABE}" type="parTrans" cxnId="{4B0B944A-DCFB-4BF5-93B0-C3857D6DEB14}">
      <dgm:prSet/>
      <dgm:spPr/>
      <dgm:t>
        <a:bodyPr/>
        <a:lstStyle/>
        <a:p>
          <a:endParaRPr lang="en-US"/>
        </a:p>
      </dgm:t>
    </dgm:pt>
    <dgm:pt modelId="{A16E26C0-9CC2-4199-AF6D-4F7E243ABF2D}" type="sibTrans" cxnId="{4B0B944A-DCFB-4BF5-93B0-C3857D6DEB14}">
      <dgm:prSet/>
      <dgm:spPr/>
      <dgm:t>
        <a:bodyPr/>
        <a:lstStyle/>
        <a:p>
          <a:endParaRPr lang="en-US"/>
        </a:p>
      </dgm:t>
    </dgm:pt>
    <dgm:pt modelId="{6158AC5C-B68C-4C49-B788-4E5114C36BF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cap="none" dirty="0"/>
            <a:t>Cannot Resume Without IRB (And Possibly FDA) Approval.</a:t>
          </a:r>
        </a:p>
      </dgm:t>
    </dgm:pt>
    <dgm:pt modelId="{D9A0624A-7EBC-4B4B-80C4-13DA3F480418}" type="parTrans" cxnId="{54B69358-62AC-43B5-91AA-C49C0D0D5AAD}">
      <dgm:prSet/>
      <dgm:spPr/>
      <dgm:t>
        <a:bodyPr/>
        <a:lstStyle/>
        <a:p>
          <a:endParaRPr lang="en-US"/>
        </a:p>
      </dgm:t>
    </dgm:pt>
    <dgm:pt modelId="{52241F0F-E1D9-424F-8044-65C3DA6B3E9D}" type="sibTrans" cxnId="{54B69358-62AC-43B5-91AA-C49C0D0D5AAD}">
      <dgm:prSet/>
      <dgm:spPr/>
      <dgm:t>
        <a:bodyPr/>
        <a:lstStyle/>
        <a:p>
          <a:endParaRPr lang="en-US"/>
        </a:p>
      </dgm:t>
    </dgm:pt>
    <dgm:pt modelId="{83CFCEB7-4C32-458F-8866-15CB2D5C3194}" type="pres">
      <dgm:prSet presAssocID="{E36A35F3-4C01-4B33-8B87-9A427CC9BDC0}" presName="root" presStyleCnt="0">
        <dgm:presLayoutVars>
          <dgm:dir/>
          <dgm:resizeHandles val="exact"/>
        </dgm:presLayoutVars>
      </dgm:prSet>
      <dgm:spPr/>
    </dgm:pt>
    <dgm:pt modelId="{ED51B857-CDA4-4944-9D4C-D400600F2000}" type="pres">
      <dgm:prSet presAssocID="{913E07CE-F97D-48CB-9298-F6A49EDB7E43}" presName="compNode" presStyleCnt="0"/>
      <dgm:spPr/>
    </dgm:pt>
    <dgm:pt modelId="{099C8041-AD79-41EF-B261-D23605A50A1B}" type="pres">
      <dgm:prSet presAssocID="{913E07CE-F97D-48CB-9298-F6A49EDB7E43}" presName="iconBgRect" presStyleLbl="bgShp" presStyleIdx="0" presStyleCnt="3"/>
      <dgm:spPr/>
    </dgm:pt>
    <dgm:pt modelId="{F8AA4D77-297F-4C5E-BC1E-3B9E16C6BAB0}" type="pres">
      <dgm:prSet presAssocID="{913E07CE-F97D-48CB-9298-F6A49EDB7E4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06EB5F18-A760-4039-9B43-05F132249096}" type="pres">
      <dgm:prSet presAssocID="{913E07CE-F97D-48CB-9298-F6A49EDB7E43}" presName="spaceRect" presStyleCnt="0"/>
      <dgm:spPr/>
    </dgm:pt>
    <dgm:pt modelId="{31F0776B-DF9F-469B-ABEB-137B0F152D82}" type="pres">
      <dgm:prSet presAssocID="{913E07CE-F97D-48CB-9298-F6A49EDB7E43}" presName="textRect" presStyleLbl="revTx" presStyleIdx="0" presStyleCnt="3">
        <dgm:presLayoutVars>
          <dgm:chMax val="1"/>
          <dgm:chPref val="1"/>
        </dgm:presLayoutVars>
      </dgm:prSet>
      <dgm:spPr/>
    </dgm:pt>
    <dgm:pt modelId="{63EC5D77-CBEF-406C-B21E-3A6D39950385}" type="pres">
      <dgm:prSet presAssocID="{2BEAED3D-C362-4FB0-BD61-6D0D4B18242F}" presName="sibTrans" presStyleCnt="0"/>
      <dgm:spPr/>
    </dgm:pt>
    <dgm:pt modelId="{CDEF4B2D-A900-42C3-B615-3DA5920E6795}" type="pres">
      <dgm:prSet presAssocID="{FD0EBB6B-9A47-474E-B99D-C8A2D140B887}" presName="compNode" presStyleCnt="0"/>
      <dgm:spPr/>
    </dgm:pt>
    <dgm:pt modelId="{998BD99B-DA2B-470E-A6F8-876CF8794AD1}" type="pres">
      <dgm:prSet presAssocID="{FD0EBB6B-9A47-474E-B99D-C8A2D140B887}" presName="iconBgRect" presStyleLbl="bgShp" presStyleIdx="1" presStyleCnt="3"/>
      <dgm:spPr/>
    </dgm:pt>
    <dgm:pt modelId="{A9A40FC2-B0B1-433E-ABEF-7B14E856EA48}" type="pres">
      <dgm:prSet presAssocID="{FD0EBB6B-9A47-474E-B99D-C8A2D140B88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701D1D81-00AD-45B6-A977-3190E5E61AF9}" type="pres">
      <dgm:prSet presAssocID="{FD0EBB6B-9A47-474E-B99D-C8A2D140B887}" presName="spaceRect" presStyleCnt="0"/>
      <dgm:spPr/>
    </dgm:pt>
    <dgm:pt modelId="{0B785E73-DF73-4C31-91F6-0484A60389E0}" type="pres">
      <dgm:prSet presAssocID="{FD0EBB6B-9A47-474E-B99D-C8A2D140B887}" presName="textRect" presStyleLbl="revTx" presStyleIdx="1" presStyleCnt="3">
        <dgm:presLayoutVars>
          <dgm:chMax val="1"/>
          <dgm:chPref val="1"/>
        </dgm:presLayoutVars>
      </dgm:prSet>
      <dgm:spPr/>
    </dgm:pt>
    <dgm:pt modelId="{062DFD3C-01A5-488F-A449-4450D5861AD7}" type="pres">
      <dgm:prSet presAssocID="{A16E26C0-9CC2-4199-AF6D-4F7E243ABF2D}" presName="sibTrans" presStyleCnt="0"/>
      <dgm:spPr/>
    </dgm:pt>
    <dgm:pt modelId="{C5411658-CCFD-4D4D-B991-9C2545F734E9}" type="pres">
      <dgm:prSet presAssocID="{6158AC5C-B68C-4C49-B788-4E5114C36BF4}" presName="compNode" presStyleCnt="0"/>
      <dgm:spPr/>
    </dgm:pt>
    <dgm:pt modelId="{D4DBC9AE-F0C8-4614-A191-69468070DA99}" type="pres">
      <dgm:prSet presAssocID="{6158AC5C-B68C-4C49-B788-4E5114C36BF4}" presName="iconBgRect" presStyleLbl="bgShp" presStyleIdx="2" presStyleCnt="3"/>
      <dgm:spPr/>
    </dgm:pt>
    <dgm:pt modelId="{EA21E7DA-86B2-44C4-9951-10BAA4C9F2E4}" type="pres">
      <dgm:prSet presAssocID="{6158AC5C-B68C-4C49-B788-4E5114C36BF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A96B67FA-9896-4389-8E2B-3ED690A7C09D}" type="pres">
      <dgm:prSet presAssocID="{6158AC5C-B68C-4C49-B788-4E5114C36BF4}" presName="spaceRect" presStyleCnt="0"/>
      <dgm:spPr/>
    </dgm:pt>
    <dgm:pt modelId="{F42F1873-3D8B-4593-BAFB-44396C0A8328}" type="pres">
      <dgm:prSet presAssocID="{6158AC5C-B68C-4C49-B788-4E5114C36BF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B7E0F1E-F830-427D-AAEB-B1489C28B2CE}" type="presOf" srcId="{E36A35F3-4C01-4B33-8B87-9A427CC9BDC0}" destId="{83CFCEB7-4C32-458F-8866-15CB2D5C3194}" srcOrd="0" destOrd="0" presId="urn:microsoft.com/office/officeart/2018/5/layout/IconCircleLabelList"/>
    <dgm:cxn modelId="{4B0B944A-DCFB-4BF5-93B0-C3857D6DEB14}" srcId="{E36A35F3-4C01-4B33-8B87-9A427CC9BDC0}" destId="{FD0EBB6B-9A47-474E-B99D-C8A2D140B887}" srcOrd="1" destOrd="0" parTransId="{3C5F9125-C174-4AD3-AA9B-EEAA7987AABE}" sibTransId="{A16E26C0-9CC2-4199-AF6D-4F7E243ABF2D}"/>
    <dgm:cxn modelId="{9FEF616D-AFE9-4FE0-9DC2-FA3A2534C9D1}" srcId="{E36A35F3-4C01-4B33-8B87-9A427CC9BDC0}" destId="{913E07CE-F97D-48CB-9298-F6A49EDB7E43}" srcOrd="0" destOrd="0" parTransId="{4AA95D69-7BC3-4285-AF27-9EF9DF8EB619}" sibTransId="{2BEAED3D-C362-4FB0-BD61-6D0D4B18242F}"/>
    <dgm:cxn modelId="{4C4A8B72-28FC-4B8F-AD2F-06162DEFA800}" type="presOf" srcId="{FD0EBB6B-9A47-474E-B99D-C8A2D140B887}" destId="{0B785E73-DF73-4C31-91F6-0484A60389E0}" srcOrd="0" destOrd="0" presId="urn:microsoft.com/office/officeart/2018/5/layout/IconCircleLabelList"/>
    <dgm:cxn modelId="{54B69358-62AC-43B5-91AA-C49C0D0D5AAD}" srcId="{E36A35F3-4C01-4B33-8B87-9A427CC9BDC0}" destId="{6158AC5C-B68C-4C49-B788-4E5114C36BF4}" srcOrd="2" destOrd="0" parTransId="{D9A0624A-7EBC-4B4B-80C4-13DA3F480418}" sibTransId="{52241F0F-E1D9-424F-8044-65C3DA6B3E9D}"/>
    <dgm:cxn modelId="{E1290BAC-3D72-4C90-9187-68669D2EF352}" type="presOf" srcId="{913E07CE-F97D-48CB-9298-F6A49EDB7E43}" destId="{31F0776B-DF9F-469B-ABEB-137B0F152D82}" srcOrd="0" destOrd="0" presId="urn:microsoft.com/office/officeart/2018/5/layout/IconCircleLabelList"/>
    <dgm:cxn modelId="{9DFDABF8-A93A-498C-B08F-406E60727D8B}" type="presOf" srcId="{6158AC5C-B68C-4C49-B788-4E5114C36BF4}" destId="{F42F1873-3D8B-4593-BAFB-44396C0A8328}" srcOrd="0" destOrd="0" presId="urn:microsoft.com/office/officeart/2018/5/layout/IconCircleLabelList"/>
    <dgm:cxn modelId="{80CD1FE3-760D-408E-B6CE-462585CE3C15}" type="presParOf" srcId="{83CFCEB7-4C32-458F-8866-15CB2D5C3194}" destId="{ED51B857-CDA4-4944-9D4C-D400600F2000}" srcOrd="0" destOrd="0" presId="urn:microsoft.com/office/officeart/2018/5/layout/IconCircleLabelList"/>
    <dgm:cxn modelId="{37C2E008-69DD-4EEE-A7F6-8F3199357148}" type="presParOf" srcId="{ED51B857-CDA4-4944-9D4C-D400600F2000}" destId="{099C8041-AD79-41EF-B261-D23605A50A1B}" srcOrd="0" destOrd="0" presId="urn:microsoft.com/office/officeart/2018/5/layout/IconCircleLabelList"/>
    <dgm:cxn modelId="{4213D0B0-54B4-49C6-8157-171D4FE759E8}" type="presParOf" srcId="{ED51B857-CDA4-4944-9D4C-D400600F2000}" destId="{F8AA4D77-297F-4C5E-BC1E-3B9E16C6BAB0}" srcOrd="1" destOrd="0" presId="urn:microsoft.com/office/officeart/2018/5/layout/IconCircleLabelList"/>
    <dgm:cxn modelId="{E607053F-472A-47C7-B4ED-DF58CC3317E4}" type="presParOf" srcId="{ED51B857-CDA4-4944-9D4C-D400600F2000}" destId="{06EB5F18-A760-4039-9B43-05F132249096}" srcOrd="2" destOrd="0" presId="urn:microsoft.com/office/officeart/2018/5/layout/IconCircleLabelList"/>
    <dgm:cxn modelId="{5CADFC4B-729F-4234-BA15-7CE7AC7DEE14}" type="presParOf" srcId="{ED51B857-CDA4-4944-9D4C-D400600F2000}" destId="{31F0776B-DF9F-469B-ABEB-137B0F152D82}" srcOrd="3" destOrd="0" presId="urn:microsoft.com/office/officeart/2018/5/layout/IconCircleLabelList"/>
    <dgm:cxn modelId="{C66BDF82-F538-4FCE-A24B-927F6CFE1E25}" type="presParOf" srcId="{83CFCEB7-4C32-458F-8866-15CB2D5C3194}" destId="{63EC5D77-CBEF-406C-B21E-3A6D39950385}" srcOrd="1" destOrd="0" presId="urn:microsoft.com/office/officeart/2018/5/layout/IconCircleLabelList"/>
    <dgm:cxn modelId="{9CF6612B-79D0-42F7-85FC-543FD7B4CD2A}" type="presParOf" srcId="{83CFCEB7-4C32-458F-8866-15CB2D5C3194}" destId="{CDEF4B2D-A900-42C3-B615-3DA5920E6795}" srcOrd="2" destOrd="0" presId="urn:microsoft.com/office/officeart/2018/5/layout/IconCircleLabelList"/>
    <dgm:cxn modelId="{F846B61D-1F68-4E4A-9E29-99DC0D355F41}" type="presParOf" srcId="{CDEF4B2D-A900-42C3-B615-3DA5920E6795}" destId="{998BD99B-DA2B-470E-A6F8-876CF8794AD1}" srcOrd="0" destOrd="0" presId="urn:microsoft.com/office/officeart/2018/5/layout/IconCircleLabelList"/>
    <dgm:cxn modelId="{8D54EF52-3282-4C11-921D-BB5C55BF9E07}" type="presParOf" srcId="{CDEF4B2D-A900-42C3-B615-3DA5920E6795}" destId="{A9A40FC2-B0B1-433E-ABEF-7B14E856EA48}" srcOrd="1" destOrd="0" presId="urn:microsoft.com/office/officeart/2018/5/layout/IconCircleLabelList"/>
    <dgm:cxn modelId="{13833406-16E7-4A5E-858D-A7FF43E014CE}" type="presParOf" srcId="{CDEF4B2D-A900-42C3-B615-3DA5920E6795}" destId="{701D1D81-00AD-45B6-A977-3190E5E61AF9}" srcOrd="2" destOrd="0" presId="urn:microsoft.com/office/officeart/2018/5/layout/IconCircleLabelList"/>
    <dgm:cxn modelId="{0AE720C3-AA34-4DB5-9F15-CF5D431528C0}" type="presParOf" srcId="{CDEF4B2D-A900-42C3-B615-3DA5920E6795}" destId="{0B785E73-DF73-4C31-91F6-0484A60389E0}" srcOrd="3" destOrd="0" presId="urn:microsoft.com/office/officeart/2018/5/layout/IconCircleLabelList"/>
    <dgm:cxn modelId="{20AD89CC-CAE6-4BB7-8923-BD55D5AB6C6B}" type="presParOf" srcId="{83CFCEB7-4C32-458F-8866-15CB2D5C3194}" destId="{062DFD3C-01A5-488F-A449-4450D5861AD7}" srcOrd="3" destOrd="0" presId="urn:microsoft.com/office/officeart/2018/5/layout/IconCircleLabelList"/>
    <dgm:cxn modelId="{6F567732-B180-4367-ACEC-9BC8C62401BA}" type="presParOf" srcId="{83CFCEB7-4C32-458F-8866-15CB2D5C3194}" destId="{C5411658-CCFD-4D4D-B991-9C2545F734E9}" srcOrd="4" destOrd="0" presId="urn:microsoft.com/office/officeart/2018/5/layout/IconCircleLabelList"/>
    <dgm:cxn modelId="{A815919D-37E9-4697-83E9-416316A9343B}" type="presParOf" srcId="{C5411658-CCFD-4D4D-B991-9C2545F734E9}" destId="{D4DBC9AE-F0C8-4614-A191-69468070DA99}" srcOrd="0" destOrd="0" presId="urn:microsoft.com/office/officeart/2018/5/layout/IconCircleLabelList"/>
    <dgm:cxn modelId="{B580B112-BA81-4D99-B56C-9B2CFAA49CBE}" type="presParOf" srcId="{C5411658-CCFD-4D4D-B991-9C2545F734E9}" destId="{EA21E7DA-86B2-44C4-9951-10BAA4C9F2E4}" srcOrd="1" destOrd="0" presId="urn:microsoft.com/office/officeart/2018/5/layout/IconCircleLabelList"/>
    <dgm:cxn modelId="{8AC44E62-3C95-4159-A3A8-079C60C59E02}" type="presParOf" srcId="{C5411658-CCFD-4D4D-B991-9C2545F734E9}" destId="{A96B67FA-9896-4389-8E2B-3ED690A7C09D}" srcOrd="2" destOrd="0" presId="urn:microsoft.com/office/officeart/2018/5/layout/IconCircleLabelList"/>
    <dgm:cxn modelId="{535D4572-0BE9-4EB4-A330-4405E7011800}" type="presParOf" srcId="{C5411658-CCFD-4D4D-B991-9C2545F734E9}" destId="{F42F1873-3D8B-4593-BAFB-44396C0A832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1B1F5C-90ED-4858-93CB-8BE43ACEBBA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6D221C86-EB48-484B-A56C-C4BDB9BA06FA}">
      <dgm:prSet/>
      <dgm:spPr/>
      <dgm:t>
        <a:bodyPr/>
        <a:lstStyle/>
        <a:p>
          <a:r>
            <a:rPr lang="en-US" dirty="0"/>
            <a:t>No promotion or commercialization.</a:t>
          </a:r>
        </a:p>
      </dgm:t>
    </dgm:pt>
    <dgm:pt modelId="{DB1011C6-0A5A-42F1-84E2-F921C479F1D6}" type="parTrans" cxnId="{1415006C-C079-427A-B577-93723F05A1E8}">
      <dgm:prSet/>
      <dgm:spPr/>
      <dgm:t>
        <a:bodyPr/>
        <a:lstStyle/>
        <a:p>
          <a:endParaRPr lang="en-US"/>
        </a:p>
      </dgm:t>
    </dgm:pt>
    <dgm:pt modelId="{38E3AEEB-8818-43DB-946F-4A4354EA0D96}" type="sibTrans" cxnId="{1415006C-C079-427A-B577-93723F05A1E8}">
      <dgm:prSet/>
      <dgm:spPr/>
      <dgm:t>
        <a:bodyPr/>
        <a:lstStyle/>
        <a:p>
          <a:endParaRPr lang="en-US"/>
        </a:p>
      </dgm:t>
    </dgm:pt>
    <dgm:pt modelId="{BAF1B6E4-8940-4423-832D-37358DBBD534}">
      <dgm:prSet/>
      <dgm:spPr/>
      <dgm:t>
        <a:bodyPr/>
        <a:lstStyle/>
        <a:p>
          <a:r>
            <a:rPr lang="en-US" dirty="0"/>
            <a:t>No misrepresentation of safety or effectiveness.</a:t>
          </a:r>
        </a:p>
      </dgm:t>
    </dgm:pt>
    <dgm:pt modelId="{E40C2B5F-1D43-4E64-8303-8DF07E5C1B2D}" type="parTrans" cxnId="{C6885A39-7791-4778-B0E7-855641C4342B}">
      <dgm:prSet/>
      <dgm:spPr/>
      <dgm:t>
        <a:bodyPr/>
        <a:lstStyle/>
        <a:p>
          <a:endParaRPr lang="en-US"/>
        </a:p>
      </dgm:t>
    </dgm:pt>
    <dgm:pt modelId="{81EB5C73-4A9B-4DC1-A6FA-A4CB2464B526}" type="sibTrans" cxnId="{C6885A39-7791-4778-B0E7-855641C4342B}">
      <dgm:prSet/>
      <dgm:spPr/>
      <dgm:t>
        <a:bodyPr/>
        <a:lstStyle/>
        <a:p>
          <a:endParaRPr lang="en-US"/>
        </a:p>
      </dgm:t>
    </dgm:pt>
    <dgm:pt modelId="{3A3BA73C-15AF-4452-8485-BE2F8A4C9D68}">
      <dgm:prSet/>
      <dgm:spPr/>
      <dgm:t>
        <a:bodyPr/>
        <a:lstStyle/>
        <a:p>
          <a:r>
            <a:rPr lang="en-US" dirty="0"/>
            <a:t>Avoid unduly prolonging investigation.</a:t>
          </a:r>
        </a:p>
      </dgm:t>
    </dgm:pt>
    <dgm:pt modelId="{9C946770-D3E6-4CA2-A343-D194F673AB8B}" type="parTrans" cxnId="{F17C4917-5FEC-4E86-A373-6C348C9C255F}">
      <dgm:prSet/>
      <dgm:spPr/>
      <dgm:t>
        <a:bodyPr/>
        <a:lstStyle/>
        <a:p>
          <a:endParaRPr lang="en-US"/>
        </a:p>
      </dgm:t>
    </dgm:pt>
    <dgm:pt modelId="{291A0F96-283E-4303-B83C-ACE32EA2A83B}" type="sibTrans" cxnId="{F17C4917-5FEC-4E86-A373-6C348C9C255F}">
      <dgm:prSet/>
      <dgm:spPr/>
      <dgm:t>
        <a:bodyPr/>
        <a:lstStyle/>
        <a:p>
          <a:endParaRPr lang="en-US"/>
        </a:p>
      </dgm:t>
    </dgm:pt>
    <dgm:pt modelId="{ECAD3189-B40E-41BF-B6ED-C1619D0E6F16}" type="pres">
      <dgm:prSet presAssocID="{BA1B1F5C-90ED-4858-93CB-8BE43ACEBBAC}" presName="root" presStyleCnt="0">
        <dgm:presLayoutVars>
          <dgm:dir/>
          <dgm:resizeHandles val="exact"/>
        </dgm:presLayoutVars>
      </dgm:prSet>
      <dgm:spPr/>
    </dgm:pt>
    <dgm:pt modelId="{3C7D9241-5126-48C6-90AF-47A5A71D142D}" type="pres">
      <dgm:prSet presAssocID="{6D221C86-EB48-484B-A56C-C4BDB9BA06FA}" presName="compNode" presStyleCnt="0"/>
      <dgm:spPr/>
    </dgm:pt>
    <dgm:pt modelId="{86FDA839-5995-49DD-A81E-5F4401808496}" type="pres">
      <dgm:prSet presAssocID="{6D221C86-EB48-484B-A56C-C4BDB9BA06FA}" presName="bgRect" presStyleLbl="bgShp" presStyleIdx="0" presStyleCnt="3" custLinFactNeighborX="-386" custLinFactNeighborY="-9191"/>
      <dgm:spPr/>
    </dgm:pt>
    <dgm:pt modelId="{5DE310D7-0CFC-49F5-8160-9FB6272203D8}" type="pres">
      <dgm:prSet presAssocID="{6D221C86-EB48-484B-A56C-C4BDB9BA06F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D145F1A3-4004-4540-9162-A371518B9822}" type="pres">
      <dgm:prSet presAssocID="{6D221C86-EB48-484B-A56C-C4BDB9BA06FA}" presName="spaceRect" presStyleCnt="0"/>
      <dgm:spPr/>
    </dgm:pt>
    <dgm:pt modelId="{5C1CD40B-3CB2-4F5F-A70E-292E3D4CE4E8}" type="pres">
      <dgm:prSet presAssocID="{6D221C86-EB48-484B-A56C-C4BDB9BA06FA}" presName="parTx" presStyleLbl="revTx" presStyleIdx="0" presStyleCnt="3">
        <dgm:presLayoutVars>
          <dgm:chMax val="0"/>
          <dgm:chPref val="0"/>
        </dgm:presLayoutVars>
      </dgm:prSet>
      <dgm:spPr/>
    </dgm:pt>
    <dgm:pt modelId="{733B711B-CE91-45A5-AAC5-8708D7003F57}" type="pres">
      <dgm:prSet presAssocID="{38E3AEEB-8818-43DB-946F-4A4354EA0D96}" presName="sibTrans" presStyleCnt="0"/>
      <dgm:spPr/>
    </dgm:pt>
    <dgm:pt modelId="{2D56B55F-0213-403C-9747-1C8F08E74476}" type="pres">
      <dgm:prSet presAssocID="{BAF1B6E4-8940-4423-832D-37358DBBD534}" presName="compNode" presStyleCnt="0"/>
      <dgm:spPr/>
    </dgm:pt>
    <dgm:pt modelId="{EC2F6935-DCB2-46F7-A4D6-A479FB523572}" type="pres">
      <dgm:prSet presAssocID="{BAF1B6E4-8940-4423-832D-37358DBBD534}" presName="bgRect" presStyleLbl="bgShp" presStyleIdx="1" presStyleCnt="3"/>
      <dgm:spPr/>
    </dgm:pt>
    <dgm:pt modelId="{BB3BC444-A9B4-4990-A670-B9E4E81C3173}" type="pres">
      <dgm:prSet presAssocID="{BAF1B6E4-8940-4423-832D-37358DBBD53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9AD10B46-11BC-4093-9AB4-4FF6B988142F}" type="pres">
      <dgm:prSet presAssocID="{BAF1B6E4-8940-4423-832D-37358DBBD534}" presName="spaceRect" presStyleCnt="0"/>
      <dgm:spPr/>
    </dgm:pt>
    <dgm:pt modelId="{9F8E00B1-0D8B-4B13-B3D1-202980313F7C}" type="pres">
      <dgm:prSet presAssocID="{BAF1B6E4-8940-4423-832D-37358DBBD534}" presName="parTx" presStyleLbl="revTx" presStyleIdx="1" presStyleCnt="3" custScaleX="105256">
        <dgm:presLayoutVars>
          <dgm:chMax val="0"/>
          <dgm:chPref val="0"/>
        </dgm:presLayoutVars>
      </dgm:prSet>
      <dgm:spPr/>
    </dgm:pt>
    <dgm:pt modelId="{979FB449-43FF-443A-B351-0C04A17145FD}" type="pres">
      <dgm:prSet presAssocID="{81EB5C73-4A9B-4DC1-A6FA-A4CB2464B526}" presName="sibTrans" presStyleCnt="0"/>
      <dgm:spPr/>
    </dgm:pt>
    <dgm:pt modelId="{18993E58-EC86-4308-A1F7-B49A5277DB47}" type="pres">
      <dgm:prSet presAssocID="{3A3BA73C-15AF-4452-8485-BE2F8A4C9D68}" presName="compNode" presStyleCnt="0"/>
      <dgm:spPr/>
    </dgm:pt>
    <dgm:pt modelId="{0FEC506D-CD0A-4B0B-B3DA-403712CD6972}" type="pres">
      <dgm:prSet presAssocID="{3A3BA73C-15AF-4452-8485-BE2F8A4C9D68}" presName="bgRect" presStyleLbl="bgShp" presStyleIdx="2" presStyleCnt="3"/>
      <dgm:spPr/>
    </dgm:pt>
    <dgm:pt modelId="{24964560-34B8-46BE-AD25-9A4550094F06}" type="pres">
      <dgm:prSet presAssocID="{3A3BA73C-15AF-4452-8485-BE2F8A4C9D6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A161209E-0190-4DF2-99D1-CC6D2132AF67}" type="pres">
      <dgm:prSet presAssocID="{3A3BA73C-15AF-4452-8485-BE2F8A4C9D68}" presName="spaceRect" presStyleCnt="0"/>
      <dgm:spPr/>
    </dgm:pt>
    <dgm:pt modelId="{A76D7E34-6358-4DFC-9639-AC5DC8CB1C05}" type="pres">
      <dgm:prSet presAssocID="{3A3BA73C-15AF-4452-8485-BE2F8A4C9D6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BBA3B04-E35E-4130-8D61-936A8333191F}" type="presOf" srcId="{3A3BA73C-15AF-4452-8485-BE2F8A4C9D68}" destId="{A76D7E34-6358-4DFC-9639-AC5DC8CB1C05}" srcOrd="0" destOrd="0" presId="urn:microsoft.com/office/officeart/2018/2/layout/IconVerticalSolidList"/>
    <dgm:cxn modelId="{6F19030A-B8FE-43BB-8B33-724A8132F3B6}" type="presOf" srcId="{6D221C86-EB48-484B-A56C-C4BDB9BA06FA}" destId="{5C1CD40B-3CB2-4F5F-A70E-292E3D4CE4E8}" srcOrd="0" destOrd="0" presId="urn:microsoft.com/office/officeart/2018/2/layout/IconVerticalSolidList"/>
    <dgm:cxn modelId="{F17C4917-5FEC-4E86-A373-6C348C9C255F}" srcId="{BA1B1F5C-90ED-4858-93CB-8BE43ACEBBAC}" destId="{3A3BA73C-15AF-4452-8485-BE2F8A4C9D68}" srcOrd="2" destOrd="0" parTransId="{9C946770-D3E6-4CA2-A343-D194F673AB8B}" sibTransId="{291A0F96-283E-4303-B83C-ACE32EA2A83B}"/>
    <dgm:cxn modelId="{E6AF7724-B724-4BD3-83A7-9DD21B4BA45B}" type="presOf" srcId="{BAF1B6E4-8940-4423-832D-37358DBBD534}" destId="{9F8E00B1-0D8B-4B13-B3D1-202980313F7C}" srcOrd="0" destOrd="0" presId="urn:microsoft.com/office/officeart/2018/2/layout/IconVerticalSolidList"/>
    <dgm:cxn modelId="{E3F55034-4F2A-4AC1-B282-0F85952331F2}" type="presOf" srcId="{BA1B1F5C-90ED-4858-93CB-8BE43ACEBBAC}" destId="{ECAD3189-B40E-41BF-B6ED-C1619D0E6F16}" srcOrd="0" destOrd="0" presId="urn:microsoft.com/office/officeart/2018/2/layout/IconVerticalSolidList"/>
    <dgm:cxn modelId="{C6885A39-7791-4778-B0E7-855641C4342B}" srcId="{BA1B1F5C-90ED-4858-93CB-8BE43ACEBBAC}" destId="{BAF1B6E4-8940-4423-832D-37358DBBD534}" srcOrd="1" destOrd="0" parTransId="{E40C2B5F-1D43-4E64-8303-8DF07E5C1B2D}" sibTransId="{81EB5C73-4A9B-4DC1-A6FA-A4CB2464B526}"/>
    <dgm:cxn modelId="{1415006C-C079-427A-B577-93723F05A1E8}" srcId="{BA1B1F5C-90ED-4858-93CB-8BE43ACEBBAC}" destId="{6D221C86-EB48-484B-A56C-C4BDB9BA06FA}" srcOrd="0" destOrd="0" parTransId="{DB1011C6-0A5A-42F1-84E2-F921C479F1D6}" sibTransId="{38E3AEEB-8818-43DB-946F-4A4354EA0D96}"/>
    <dgm:cxn modelId="{9B2A58AB-E1B4-4286-BAAB-ADB85588D6A1}" type="presParOf" srcId="{ECAD3189-B40E-41BF-B6ED-C1619D0E6F16}" destId="{3C7D9241-5126-48C6-90AF-47A5A71D142D}" srcOrd="0" destOrd="0" presId="urn:microsoft.com/office/officeart/2018/2/layout/IconVerticalSolidList"/>
    <dgm:cxn modelId="{0BC0C398-3626-4AC8-8F2B-A0C781163815}" type="presParOf" srcId="{3C7D9241-5126-48C6-90AF-47A5A71D142D}" destId="{86FDA839-5995-49DD-A81E-5F4401808496}" srcOrd="0" destOrd="0" presId="urn:microsoft.com/office/officeart/2018/2/layout/IconVerticalSolidList"/>
    <dgm:cxn modelId="{5D78B725-7162-48B0-B25D-BCB287776E51}" type="presParOf" srcId="{3C7D9241-5126-48C6-90AF-47A5A71D142D}" destId="{5DE310D7-0CFC-49F5-8160-9FB6272203D8}" srcOrd="1" destOrd="0" presId="urn:microsoft.com/office/officeart/2018/2/layout/IconVerticalSolidList"/>
    <dgm:cxn modelId="{05A43261-0783-42DA-9513-DD90BF372694}" type="presParOf" srcId="{3C7D9241-5126-48C6-90AF-47A5A71D142D}" destId="{D145F1A3-4004-4540-9162-A371518B9822}" srcOrd="2" destOrd="0" presId="urn:microsoft.com/office/officeart/2018/2/layout/IconVerticalSolidList"/>
    <dgm:cxn modelId="{89B5E18C-C5FA-45DC-9815-3B2C57254ADC}" type="presParOf" srcId="{3C7D9241-5126-48C6-90AF-47A5A71D142D}" destId="{5C1CD40B-3CB2-4F5F-A70E-292E3D4CE4E8}" srcOrd="3" destOrd="0" presId="urn:microsoft.com/office/officeart/2018/2/layout/IconVerticalSolidList"/>
    <dgm:cxn modelId="{31517D79-F4BD-498B-B4D9-8918E12D3662}" type="presParOf" srcId="{ECAD3189-B40E-41BF-B6ED-C1619D0E6F16}" destId="{733B711B-CE91-45A5-AAC5-8708D7003F57}" srcOrd="1" destOrd="0" presId="urn:microsoft.com/office/officeart/2018/2/layout/IconVerticalSolidList"/>
    <dgm:cxn modelId="{F3FE6FB0-249E-4486-8ACD-BB4F4915CBD9}" type="presParOf" srcId="{ECAD3189-B40E-41BF-B6ED-C1619D0E6F16}" destId="{2D56B55F-0213-403C-9747-1C8F08E74476}" srcOrd="2" destOrd="0" presId="urn:microsoft.com/office/officeart/2018/2/layout/IconVerticalSolidList"/>
    <dgm:cxn modelId="{36189033-A6A5-4470-B4AB-590734A7C43F}" type="presParOf" srcId="{2D56B55F-0213-403C-9747-1C8F08E74476}" destId="{EC2F6935-DCB2-46F7-A4D6-A479FB523572}" srcOrd="0" destOrd="0" presId="urn:microsoft.com/office/officeart/2018/2/layout/IconVerticalSolidList"/>
    <dgm:cxn modelId="{7E13E3A1-2F3E-4298-9F3B-9D30FB7CBC96}" type="presParOf" srcId="{2D56B55F-0213-403C-9747-1C8F08E74476}" destId="{BB3BC444-A9B4-4990-A670-B9E4E81C3173}" srcOrd="1" destOrd="0" presId="urn:microsoft.com/office/officeart/2018/2/layout/IconVerticalSolidList"/>
    <dgm:cxn modelId="{7ED63180-59DC-4E5E-AD89-7459C128A144}" type="presParOf" srcId="{2D56B55F-0213-403C-9747-1C8F08E74476}" destId="{9AD10B46-11BC-4093-9AB4-4FF6B988142F}" srcOrd="2" destOrd="0" presId="urn:microsoft.com/office/officeart/2018/2/layout/IconVerticalSolidList"/>
    <dgm:cxn modelId="{C1F12C94-92C2-419A-BCBF-8B2475B006ED}" type="presParOf" srcId="{2D56B55F-0213-403C-9747-1C8F08E74476}" destId="{9F8E00B1-0D8B-4B13-B3D1-202980313F7C}" srcOrd="3" destOrd="0" presId="urn:microsoft.com/office/officeart/2018/2/layout/IconVerticalSolidList"/>
    <dgm:cxn modelId="{0E9880FA-B9A6-4704-936C-0D4DA0555E64}" type="presParOf" srcId="{ECAD3189-B40E-41BF-B6ED-C1619D0E6F16}" destId="{979FB449-43FF-443A-B351-0C04A17145FD}" srcOrd="3" destOrd="0" presId="urn:microsoft.com/office/officeart/2018/2/layout/IconVerticalSolidList"/>
    <dgm:cxn modelId="{ED305BE7-BCE9-43FD-AFA1-C756EF7D7100}" type="presParOf" srcId="{ECAD3189-B40E-41BF-B6ED-C1619D0E6F16}" destId="{18993E58-EC86-4308-A1F7-B49A5277DB47}" srcOrd="4" destOrd="0" presId="urn:microsoft.com/office/officeart/2018/2/layout/IconVerticalSolidList"/>
    <dgm:cxn modelId="{4B595E86-C45F-4190-9CDF-98B8059B221F}" type="presParOf" srcId="{18993E58-EC86-4308-A1F7-B49A5277DB47}" destId="{0FEC506D-CD0A-4B0B-B3DA-403712CD6972}" srcOrd="0" destOrd="0" presId="urn:microsoft.com/office/officeart/2018/2/layout/IconVerticalSolidList"/>
    <dgm:cxn modelId="{AB1FB6CD-93F0-4ECA-A6EA-80A738CD8FC1}" type="presParOf" srcId="{18993E58-EC86-4308-A1F7-B49A5277DB47}" destId="{24964560-34B8-46BE-AD25-9A4550094F06}" srcOrd="1" destOrd="0" presId="urn:microsoft.com/office/officeart/2018/2/layout/IconVerticalSolidList"/>
    <dgm:cxn modelId="{C0307473-7080-4008-AA26-73E290FF772D}" type="presParOf" srcId="{18993E58-EC86-4308-A1F7-B49A5277DB47}" destId="{A161209E-0190-4DF2-99D1-CC6D2132AF67}" srcOrd="2" destOrd="0" presId="urn:microsoft.com/office/officeart/2018/2/layout/IconVerticalSolidList"/>
    <dgm:cxn modelId="{9A1F66D6-E06F-4966-86BB-5435F19227DA}" type="presParOf" srcId="{18993E58-EC86-4308-A1F7-B49A5277DB47}" destId="{A76D7E34-6358-4DFC-9639-AC5DC8CB1C0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C4847E5-037B-4A6C-89C6-3962D8766878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33A7079-7895-4A3F-A854-1B41A8E88844}">
      <dgm:prSet/>
      <dgm:spPr/>
      <dgm:t>
        <a:bodyPr/>
        <a:lstStyle/>
        <a:p>
          <a:r>
            <a:rPr lang="en-US" dirty="0"/>
            <a:t>Confirm sponsor and investigator responsibilities.</a:t>
          </a:r>
        </a:p>
      </dgm:t>
    </dgm:pt>
    <dgm:pt modelId="{4D049F0E-BB2E-458E-8959-68B01D18CD98}" type="parTrans" cxnId="{FB301471-F21D-4A98-AB69-80D039B47BFF}">
      <dgm:prSet/>
      <dgm:spPr/>
      <dgm:t>
        <a:bodyPr/>
        <a:lstStyle/>
        <a:p>
          <a:endParaRPr lang="en-US"/>
        </a:p>
      </dgm:t>
    </dgm:pt>
    <dgm:pt modelId="{5D72EC2F-0AB6-481F-8BDD-B3494C808FD1}" type="sibTrans" cxnId="{FB301471-F21D-4A98-AB69-80D039B47BFF}">
      <dgm:prSet/>
      <dgm:spPr/>
      <dgm:t>
        <a:bodyPr/>
        <a:lstStyle/>
        <a:p>
          <a:endParaRPr lang="en-US"/>
        </a:p>
      </dgm:t>
    </dgm:pt>
    <dgm:pt modelId="{8DBF7EC3-DA9A-494A-8749-C3C0F209D6F3}">
      <dgm:prSet/>
      <dgm:spPr/>
      <dgm:t>
        <a:bodyPr/>
        <a:lstStyle/>
        <a:p>
          <a:r>
            <a:rPr lang="en-US" dirty="0"/>
            <a:t>Follow labeling and consent procedures.</a:t>
          </a:r>
        </a:p>
      </dgm:t>
    </dgm:pt>
    <dgm:pt modelId="{E5318375-3581-4E13-AF0E-C358D583BB43}" type="parTrans" cxnId="{F0548454-DCAF-4748-8D65-C417DFA5C878}">
      <dgm:prSet/>
      <dgm:spPr/>
      <dgm:t>
        <a:bodyPr/>
        <a:lstStyle/>
        <a:p>
          <a:endParaRPr lang="en-US"/>
        </a:p>
      </dgm:t>
    </dgm:pt>
    <dgm:pt modelId="{003BA800-9569-4B65-8A31-6D3669810B90}" type="sibTrans" cxnId="{F0548454-DCAF-4748-8D65-C417DFA5C878}">
      <dgm:prSet/>
      <dgm:spPr/>
      <dgm:t>
        <a:bodyPr/>
        <a:lstStyle/>
        <a:p>
          <a:endParaRPr lang="en-US"/>
        </a:p>
      </dgm:t>
    </dgm:pt>
    <dgm:pt modelId="{A7241E80-4196-4130-B460-243106166845}">
      <dgm:prSet/>
      <dgm:spPr/>
      <dgm:t>
        <a:bodyPr/>
        <a:lstStyle/>
        <a:p>
          <a:r>
            <a:rPr lang="en-US" dirty="0"/>
            <a:t>Keep clear records and monitor investigations.</a:t>
          </a:r>
        </a:p>
      </dgm:t>
    </dgm:pt>
    <dgm:pt modelId="{A003CE13-A95A-4906-AF78-F6F86B63C9BC}" type="parTrans" cxnId="{5262CC09-3607-435C-9470-AA8F60887D27}">
      <dgm:prSet/>
      <dgm:spPr/>
      <dgm:t>
        <a:bodyPr/>
        <a:lstStyle/>
        <a:p>
          <a:endParaRPr lang="en-US"/>
        </a:p>
      </dgm:t>
    </dgm:pt>
    <dgm:pt modelId="{5DC3343C-2A9A-4BE4-BC69-D4C7D748F86A}" type="sibTrans" cxnId="{5262CC09-3607-435C-9470-AA8F60887D27}">
      <dgm:prSet/>
      <dgm:spPr/>
      <dgm:t>
        <a:bodyPr/>
        <a:lstStyle/>
        <a:p>
          <a:endParaRPr lang="en-US"/>
        </a:p>
      </dgm:t>
    </dgm:pt>
    <dgm:pt modelId="{96D2FF42-3F3E-4D6B-9E47-F5ECD309031D}">
      <dgm:prSet/>
      <dgm:spPr/>
      <dgm:t>
        <a:bodyPr/>
        <a:lstStyle/>
        <a:p>
          <a:r>
            <a:rPr lang="en-US" dirty="0"/>
            <a:t>Ensure NSR justification is sound.</a:t>
          </a:r>
        </a:p>
      </dgm:t>
    </dgm:pt>
    <dgm:pt modelId="{6C9993A2-9237-450E-851E-3D40A9B8C883}" type="parTrans" cxnId="{75C01B5F-51E6-4CAB-9F7B-E65B39D9F8D0}">
      <dgm:prSet/>
      <dgm:spPr/>
      <dgm:t>
        <a:bodyPr/>
        <a:lstStyle/>
        <a:p>
          <a:endParaRPr lang="en-US"/>
        </a:p>
      </dgm:t>
    </dgm:pt>
    <dgm:pt modelId="{D330FF7E-F61F-4DB3-9368-79162FE28832}" type="sibTrans" cxnId="{75C01B5F-51E6-4CAB-9F7B-E65B39D9F8D0}">
      <dgm:prSet/>
      <dgm:spPr/>
      <dgm:t>
        <a:bodyPr/>
        <a:lstStyle/>
        <a:p>
          <a:endParaRPr lang="en-US"/>
        </a:p>
      </dgm:t>
    </dgm:pt>
    <dgm:pt modelId="{06A4891C-9268-4CF4-853D-71D4A16486FD}" type="pres">
      <dgm:prSet presAssocID="{2C4847E5-037B-4A6C-89C6-3962D8766878}" presName="root" presStyleCnt="0">
        <dgm:presLayoutVars>
          <dgm:dir/>
          <dgm:resizeHandles val="exact"/>
        </dgm:presLayoutVars>
      </dgm:prSet>
      <dgm:spPr/>
    </dgm:pt>
    <dgm:pt modelId="{6DF46F07-3942-4EA4-9661-BD1F67A5B28C}" type="pres">
      <dgm:prSet presAssocID="{2C4847E5-037B-4A6C-89C6-3962D8766878}" presName="container" presStyleCnt="0">
        <dgm:presLayoutVars>
          <dgm:dir/>
          <dgm:resizeHandles val="exact"/>
        </dgm:presLayoutVars>
      </dgm:prSet>
      <dgm:spPr/>
    </dgm:pt>
    <dgm:pt modelId="{1072D6C8-9651-41B1-8B44-D21DA564EFD8}" type="pres">
      <dgm:prSet presAssocID="{233A7079-7895-4A3F-A854-1B41A8E88844}" presName="compNode" presStyleCnt="0"/>
      <dgm:spPr/>
    </dgm:pt>
    <dgm:pt modelId="{7512057C-A007-4253-A144-22D9C2016E73}" type="pres">
      <dgm:prSet presAssocID="{233A7079-7895-4A3F-A854-1B41A8E88844}" presName="iconBgRect" presStyleLbl="bgShp" presStyleIdx="0" presStyleCnt="4"/>
      <dgm:spPr/>
    </dgm:pt>
    <dgm:pt modelId="{21A4B137-AE2F-4E6B-95E2-ADA9006F685A}" type="pres">
      <dgm:prSet presAssocID="{233A7079-7895-4A3F-A854-1B41A8E8884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88C17AD7-2508-448C-8F95-85B3FE7CE27A}" type="pres">
      <dgm:prSet presAssocID="{233A7079-7895-4A3F-A854-1B41A8E88844}" presName="spaceRect" presStyleCnt="0"/>
      <dgm:spPr/>
    </dgm:pt>
    <dgm:pt modelId="{0EB9D8FC-78FF-4564-9289-47E04CE90B19}" type="pres">
      <dgm:prSet presAssocID="{233A7079-7895-4A3F-A854-1B41A8E88844}" presName="textRect" presStyleLbl="revTx" presStyleIdx="0" presStyleCnt="4">
        <dgm:presLayoutVars>
          <dgm:chMax val="1"/>
          <dgm:chPref val="1"/>
        </dgm:presLayoutVars>
      </dgm:prSet>
      <dgm:spPr/>
    </dgm:pt>
    <dgm:pt modelId="{BF81E83C-CE4D-4000-9C90-96D72CD50064}" type="pres">
      <dgm:prSet presAssocID="{5D72EC2F-0AB6-481F-8BDD-B3494C808FD1}" presName="sibTrans" presStyleLbl="sibTrans2D1" presStyleIdx="0" presStyleCnt="0"/>
      <dgm:spPr/>
    </dgm:pt>
    <dgm:pt modelId="{90F884F3-CA44-4CF2-9B4C-7B76DCD408D5}" type="pres">
      <dgm:prSet presAssocID="{8DBF7EC3-DA9A-494A-8749-C3C0F209D6F3}" presName="compNode" presStyleCnt="0"/>
      <dgm:spPr/>
    </dgm:pt>
    <dgm:pt modelId="{CE6A48D9-92EB-4E10-833A-A1A50FC60693}" type="pres">
      <dgm:prSet presAssocID="{8DBF7EC3-DA9A-494A-8749-C3C0F209D6F3}" presName="iconBgRect" presStyleLbl="bgShp" presStyleIdx="1" presStyleCnt="4"/>
      <dgm:spPr/>
    </dgm:pt>
    <dgm:pt modelId="{075CB40B-E14F-4097-82EA-E05208E5A3B1}" type="pres">
      <dgm:prSet presAssocID="{8DBF7EC3-DA9A-494A-8749-C3C0F209D6F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7C669390-F176-4780-9819-A2BD41D15550}" type="pres">
      <dgm:prSet presAssocID="{8DBF7EC3-DA9A-494A-8749-C3C0F209D6F3}" presName="spaceRect" presStyleCnt="0"/>
      <dgm:spPr/>
    </dgm:pt>
    <dgm:pt modelId="{340053D8-0243-47E0-ADB2-9B90AEB1ECB4}" type="pres">
      <dgm:prSet presAssocID="{8DBF7EC3-DA9A-494A-8749-C3C0F209D6F3}" presName="textRect" presStyleLbl="revTx" presStyleIdx="1" presStyleCnt="4">
        <dgm:presLayoutVars>
          <dgm:chMax val="1"/>
          <dgm:chPref val="1"/>
        </dgm:presLayoutVars>
      </dgm:prSet>
      <dgm:spPr/>
    </dgm:pt>
    <dgm:pt modelId="{74F26DF6-17D3-4C90-9AEC-32A38996CFFA}" type="pres">
      <dgm:prSet presAssocID="{003BA800-9569-4B65-8A31-6D3669810B90}" presName="sibTrans" presStyleLbl="sibTrans2D1" presStyleIdx="0" presStyleCnt="0"/>
      <dgm:spPr/>
    </dgm:pt>
    <dgm:pt modelId="{3D4D3B5A-8CBC-49CD-9FB0-F4EA5F318B22}" type="pres">
      <dgm:prSet presAssocID="{A7241E80-4196-4130-B460-243106166845}" presName="compNode" presStyleCnt="0"/>
      <dgm:spPr/>
    </dgm:pt>
    <dgm:pt modelId="{3936568C-DCCC-4CE5-B25C-66F8FF5312CA}" type="pres">
      <dgm:prSet presAssocID="{A7241E80-4196-4130-B460-243106166845}" presName="iconBgRect" presStyleLbl="bgShp" presStyleIdx="2" presStyleCnt="4"/>
      <dgm:spPr/>
    </dgm:pt>
    <dgm:pt modelId="{3F3054AF-D21D-4111-A888-318958927889}" type="pres">
      <dgm:prSet presAssocID="{A7241E80-4196-4130-B460-24310616684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2ACC18E-58C5-4D4B-9B0A-A0BA7CB01BD8}" type="pres">
      <dgm:prSet presAssocID="{A7241E80-4196-4130-B460-243106166845}" presName="spaceRect" presStyleCnt="0"/>
      <dgm:spPr/>
    </dgm:pt>
    <dgm:pt modelId="{0335E3B7-F4DC-4AAE-A717-79B8FD99A9D1}" type="pres">
      <dgm:prSet presAssocID="{A7241E80-4196-4130-B460-243106166845}" presName="textRect" presStyleLbl="revTx" presStyleIdx="2" presStyleCnt="4">
        <dgm:presLayoutVars>
          <dgm:chMax val="1"/>
          <dgm:chPref val="1"/>
        </dgm:presLayoutVars>
      </dgm:prSet>
      <dgm:spPr/>
    </dgm:pt>
    <dgm:pt modelId="{5649C198-72AC-4848-85B3-D5C8DDB605CF}" type="pres">
      <dgm:prSet presAssocID="{5DC3343C-2A9A-4BE4-BC69-D4C7D748F86A}" presName="sibTrans" presStyleLbl="sibTrans2D1" presStyleIdx="0" presStyleCnt="0"/>
      <dgm:spPr/>
    </dgm:pt>
    <dgm:pt modelId="{5FF59553-E84B-474F-89F5-AF81A210C091}" type="pres">
      <dgm:prSet presAssocID="{96D2FF42-3F3E-4D6B-9E47-F5ECD309031D}" presName="compNode" presStyleCnt="0"/>
      <dgm:spPr/>
    </dgm:pt>
    <dgm:pt modelId="{4B6DF78B-9855-4792-A26F-90629671E45E}" type="pres">
      <dgm:prSet presAssocID="{96D2FF42-3F3E-4D6B-9E47-F5ECD309031D}" presName="iconBgRect" presStyleLbl="bgShp" presStyleIdx="3" presStyleCnt="4"/>
      <dgm:spPr/>
    </dgm:pt>
    <dgm:pt modelId="{9EC7890B-92B0-49F5-A247-58E5AF6C0D1E}" type="pres">
      <dgm:prSet presAssocID="{96D2FF42-3F3E-4D6B-9E47-F5ECD309031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cast"/>
        </a:ext>
      </dgm:extLst>
    </dgm:pt>
    <dgm:pt modelId="{3F1C3E40-89BA-4813-9421-D42C7A085981}" type="pres">
      <dgm:prSet presAssocID="{96D2FF42-3F3E-4D6B-9E47-F5ECD309031D}" presName="spaceRect" presStyleCnt="0"/>
      <dgm:spPr/>
    </dgm:pt>
    <dgm:pt modelId="{448508E8-196E-4B05-98C5-2E3D8F8C5E3F}" type="pres">
      <dgm:prSet presAssocID="{96D2FF42-3F3E-4D6B-9E47-F5ECD309031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262CC09-3607-435C-9470-AA8F60887D27}" srcId="{2C4847E5-037B-4A6C-89C6-3962D8766878}" destId="{A7241E80-4196-4130-B460-243106166845}" srcOrd="2" destOrd="0" parTransId="{A003CE13-A95A-4906-AF78-F6F86B63C9BC}" sibTransId="{5DC3343C-2A9A-4BE4-BC69-D4C7D748F86A}"/>
    <dgm:cxn modelId="{F7C19516-B797-4E05-9172-0663235A4A28}" type="presOf" srcId="{2C4847E5-037B-4A6C-89C6-3962D8766878}" destId="{06A4891C-9268-4CF4-853D-71D4A16486FD}" srcOrd="0" destOrd="0" presId="urn:microsoft.com/office/officeart/2018/2/layout/IconCircleList"/>
    <dgm:cxn modelId="{B5D99724-9096-4642-A366-67F674BB4A29}" type="presOf" srcId="{233A7079-7895-4A3F-A854-1B41A8E88844}" destId="{0EB9D8FC-78FF-4564-9289-47E04CE90B19}" srcOrd="0" destOrd="0" presId="urn:microsoft.com/office/officeart/2018/2/layout/IconCircleList"/>
    <dgm:cxn modelId="{7C9DBB40-0FA3-4A61-BE99-7D48A1A43C14}" type="presOf" srcId="{003BA800-9569-4B65-8A31-6D3669810B90}" destId="{74F26DF6-17D3-4C90-9AEC-32A38996CFFA}" srcOrd="0" destOrd="0" presId="urn:microsoft.com/office/officeart/2018/2/layout/IconCircleList"/>
    <dgm:cxn modelId="{75C01B5F-51E6-4CAB-9F7B-E65B39D9F8D0}" srcId="{2C4847E5-037B-4A6C-89C6-3962D8766878}" destId="{96D2FF42-3F3E-4D6B-9E47-F5ECD309031D}" srcOrd="3" destOrd="0" parTransId="{6C9993A2-9237-450E-851E-3D40A9B8C883}" sibTransId="{D330FF7E-F61F-4DB3-9368-79162FE28832}"/>
    <dgm:cxn modelId="{6F4E5747-F3F3-4506-AE11-81FBC33F1AF7}" type="presOf" srcId="{96D2FF42-3F3E-4D6B-9E47-F5ECD309031D}" destId="{448508E8-196E-4B05-98C5-2E3D8F8C5E3F}" srcOrd="0" destOrd="0" presId="urn:microsoft.com/office/officeart/2018/2/layout/IconCircleList"/>
    <dgm:cxn modelId="{FB301471-F21D-4A98-AB69-80D039B47BFF}" srcId="{2C4847E5-037B-4A6C-89C6-3962D8766878}" destId="{233A7079-7895-4A3F-A854-1B41A8E88844}" srcOrd="0" destOrd="0" parTransId="{4D049F0E-BB2E-458E-8959-68B01D18CD98}" sibTransId="{5D72EC2F-0AB6-481F-8BDD-B3494C808FD1}"/>
    <dgm:cxn modelId="{8B67A471-22EE-49C0-862F-1298D59A2F86}" type="presOf" srcId="{5DC3343C-2A9A-4BE4-BC69-D4C7D748F86A}" destId="{5649C198-72AC-4848-85B3-D5C8DDB605CF}" srcOrd="0" destOrd="0" presId="urn:microsoft.com/office/officeart/2018/2/layout/IconCircleList"/>
    <dgm:cxn modelId="{F0548454-DCAF-4748-8D65-C417DFA5C878}" srcId="{2C4847E5-037B-4A6C-89C6-3962D8766878}" destId="{8DBF7EC3-DA9A-494A-8749-C3C0F209D6F3}" srcOrd="1" destOrd="0" parTransId="{E5318375-3581-4E13-AF0E-C358D583BB43}" sibTransId="{003BA800-9569-4B65-8A31-6D3669810B90}"/>
    <dgm:cxn modelId="{D565C67F-54C8-4440-8F8D-30BCA3557491}" type="presOf" srcId="{5D72EC2F-0AB6-481F-8BDD-B3494C808FD1}" destId="{BF81E83C-CE4D-4000-9C90-96D72CD50064}" srcOrd="0" destOrd="0" presId="urn:microsoft.com/office/officeart/2018/2/layout/IconCircleList"/>
    <dgm:cxn modelId="{3DEAE286-56FA-4062-8D64-FA61784DAECA}" type="presOf" srcId="{A7241E80-4196-4130-B460-243106166845}" destId="{0335E3B7-F4DC-4AAE-A717-79B8FD99A9D1}" srcOrd="0" destOrd="0" presId="urn:microsoft.com/office/officeart/2018/2/layout/IconCircleList"/>
    <dgm:cxn modelId="{C01ABC90-95F3-4CC9-A162-89D9B05D00DD}" type="presOf" srcId="{8DBF7EC3-DA9A-494A-8749-C3C0F209D6F3}" destId="{340053D8-0243-47E0-ADB2-9B90AEB1ECB4}" srcOrd="0" destOrd="0" presId="urn:microsoft.com/office/officeart/2018/2/layout/IconCircleList"/>
    <dgm:cxn modelId="{8F313185-682E-4E23-9C81-D80CCB40A4F6}" type="presParOf" srcId="{06A4891C-9268-4CF4-853D-71D4A16486FD}" destId="{6DF46F07-3942-4EA4-9661-BD1F67A5B28C}" srcOrd="0" destOrd="0" presId="urn:microsoft.com/office/officeart/2018/2/layout/IconCircleList"/>
    <dgm:cxn modelId="{35FC098A-24A6-4359-A5BE-F8D3541008CB}" type="presParOf" srcId="{6DF46F07-3942-4EA4-9661-BD1F67A5B28C}" destId="{1072D6C8-9651-41B1-8B44-D21DA564EFD8}" srcOrd="0" destOrd="0" presId="urn:microsoft.com/office/officeart/2018/2/layout/IconCircleList"/>
    <dgm:cxn modelId="{5C2F625A-4648-416A-A387-C944F9C74975}" type="presParOf" srcId="{1072D6C8-9651-41B1-8B44-D21DA564EFD8}" destId="{7512057C-A007-4253-A144-22D9C2016E73}" srcOrd="0" destOrd="0" presId="urn:microsoft.com/office/officeart/2018/2/layout/IconCircleList"/>
    <dgm:cxn modelId="{0D00D74D-FB7A-4680-A8ED-7FA89A72529A}" type="presParOf" srcId="{1072D6C8-9651-41B1-8B44-D21DA564EFD8}" destId="{21A4B137-AE2F-4E6B-95E2-ADA9006F685A}" srcOrd="1" destOrd="0" presId="urn:microsoft.com/office/officeart/2018/2/layout/IconCircleList"/>
    <dgm:cxn modelId="{2D48CAE6-204B-4C3B-B358-B5E28C292F60}" type="presParOf" srcId="{1072D6C8-9651-41B1-8B44-D21DA564EFD8}" destId="{88C17AD7-2508-448C-8F95-85B3FE7CE27A}" srcOrd="2" destOrd="0" presId="urn:microsoft.com/office/officeart/2018/2/layout/IconCircleList"/>
    <dgm:cxn modelId="{FC9B90F0-CBCE-49E8-B88E-CC7ED24DCD64}" type="presParOf" srcId="{1072D6C8-9651-41B1-8B44-D21DA564EFD8}" destId="{0EB9D8FC-78FF-4564-9289-47E04CE90B19}" srcOrd="3" destOrd="0" presId="urn:microsoft.com/office/officeart/2018/2/layout/IconCircleList"/>
    <dgm:cxn modelId="{337AE39C-0F6E-4D1B-874A-D1EAA1C5FC0F}" type="presParOf" srcId="{6DF46F07-3942-4EA4-9661-BD1F67A5B28C}" destId="{BF81E83C-CE4D-4000-9C90-96D72CD50064}" srcOrd="1" destOrd="0" presId="urn:microsoft.com/office/officeart/2018/2/layout/IconCircleList"/>
    <dgm:cxn modelId="{4CFBA9D9-F73E-4114-A0D0-28F2D42F0EFB}" type="presParOf" srcId="{6DF46F07-3942-4EA4-9661-BD1F67A5B28C}" destId="{90F884F3-CA44-4CF2-9B4C-7B76DCD408D5}" srcOrd="2" destOrd="0" presId="urn:microsoft.com/office/officeart/2018/2/layout/IconCircleList"/>
    <dgm:cxn modelId="{E260F199-80B2-49AE-BBB2-19A9B1F25406}" type="presParOf" srcId="{90F884F3-CA44-4CF2-9B4C-7B76DCD408D5}" destId="{CE6A48D9-92EB-4E10-833A-A1A50FC60693}" srcOrd="0" destOrd="0" presId="urn:microsoft.com/office/officeart/2018/2/layout/IconCircleList"/>
    <dgm:cxn modelId="{A8F4793C-1C84-426D-A00F-BABCEC3C02BD}" type="presParOf" srcId="{90F884F3-CA44-4CF2-9B4C-7B76DCD408D5}" destId="{075CB40B-E14F-4097-82EA-E05208E5A3B1}" srcOrd="1" destOrd="0" presId="urn:microsoft.com/office/officeart/2018/2/layout/IconCircleList"/>
    <dgm:cxn modelId="{8D0D00ED-AA73-4501-8DD8-775B303A5170}" type="presParOf" srcId="{90F884F3-CA44-4CF2-9B4C-7B76DCD408D5}" destId="{7C669390-F176-4780-9819-A2BD41D15550}" srcOrd="2" destOrd="0" presId="urn:microsoft.com/office/officeart/2018/2/layout/IconCircleList"/>
    <dgm:cxn modelId="{CA7817E2-5E7D-4C0C-B0E5-50A8FC340790}" type="presParOf" srcId="{90F884F3-CA44-4CF2-9B4C-7B76DCD408D5}" destId="{340053D8-0243-47E0-ADB2-9B90AEB1ECB4}" srcOrd="3" destOrd="0" presId="urn:microsoft.com/office/officeart/2018/2/layout/IconCircleList"/>
    <dgm:cxn modelId="{BE2F2ADC-4DA2-407D-954D-7C57AA3B6740}" type="presParOf" srcId="{6DF46F07-3942-4EA4-9661-BD1F67A5B28C}" destId="{74F26DF6-17D3-4C90-9AEC-32A38996CFFA}" srcOrd="3" destOrd="0" presId="urn:microsoft.com/office/officeart/2018/2/layout/IconCircleList"/>
    <dgm:cxn modelId="{896908A3-39FA-433F-86DD-76F68DC3ED88}" type="presParOf" srcId="{6DF46F07-3942-4EA4-9661-BD1F67A5B28C}" destId="{3D4D3B5A-8CBC-49CD-9FB0-F4EA5F318B22}" srcOrd="4" destOrd="0" presId="urn:microsoft.com/office/officeart/2018/2/layout/IconCircleList"/>
    <dgm:cxn modelId="{C4B7483F-D2E9-4D0D-BD46-43D4B2DF92F0}" type="presParOf" srcId="{3D4D3B5A-8CBC-49CD-9FB0-F4EA5F318B22}" destId="{3936568C-DCCC-4CE5-B25C-66F8FF5312CA}" srcOrd="0" destOrd="0" presId="urn:microsoft.com/office/officeart/2018/2/layout/IconCircleList"/>
    <dgm:cxn modelId="{70D0A7A1-AE9C-40F7-BD22-345394A767A0}" type="presParOf" srcId="{3D4D3B5A-8CBC-49CD-9FB0-F4EA5F318B22}" destId="{3F3054AF-D21D-4111-A888-318958927889}" srcOrd="1" destOrd="0" presId="urn:microsoft.com/office/officeart/2018/2/layout/IconCircleList"/>
    <dgm:cxn modelId="{0CE26517-8BF4-42C4-ACCC-0E504446EE96}" type="presParOf" srcId="{3D4D3B5A-8CBC-49CD-9FB0-F4EA5F318B22}" destId="{12ACC18E-58C5-4D4B-9B0A-A0BA7CB01BD8}" srcOrd="2" destOrd="0" presId="urn:microsoft.com/office/officeart/2018/2/layout/IconCircleList"/>
    <dgm:cxn modelId="{319FC1E1-73B1-4BCA-B61C-2899C007987F}" type="presParOf" srcId="{3D4D3B5A-8CBC-49CD-9FB0-F4EA5F318B22}" destId="{0335E3B7-F4DC-4AAE-A717-79B8FD99A9D1}" srcOrd="3" destOrd="0" presId="urn:microsoft.com/office/officeart/2018/2/layout/IconCircleList"/>
    <dgm:cxn modelId="{F6FC1654-FD00-4C45-A991-C06B22196978}" type="presParOf" srcId="{6DF46F07-3942-4EA4-9661-BD1F67A5B28C}" destId="{5649C198-72AC-4848-85B3-D5C8DDB605CF}" srcOrd="5" destOrd="0" presId="urn:microsoft.com/office/officeart/2018/2/layout/IconCircleList"/>
    <dgm:cxn modelId="{B1A67C5B-0A0B-42DD-A573-78DDF583A619}" type="presParOf" srcId="{6DF46F07-3942-4EA4-9661-BD1F67A5B28C}" destId="{5FF59553-E84B-474F-89F5-AF81A210C091}" srcOrd="6" destOrd="0" presId="urn:microsoft.com/office/officeart/2018/2/layout/IconCircleList"/>
    <dgm:cxn modelId="{1C26A07A-D448-4801-9B51-86C354B7A295}" type="presParOf" srcId="{5FF59553-E84B-474F-89F5-AF81A210C091}" destId="{4B6DF78B-9855-4792-A26F-90629671E45E}" srcOrd="0" destOrd="0" presId="urn:microsoft.com/office/officeart/2018/2/layout/IconCircleList"/>
    <dgm:cxn modelId="{20D8E59B-C208-4F40-BA5C-156877782D4A}" type="presParOf" srcId="{5FF59553-E84B-474F-89F5-AF81A210C091}" destId="{9EC7890B-92B0-49F5-A247-58E5AF6C0D1E}" srcOrd="1" destOrd="0" presId="urn:microsoft.com/office/officeart/2018/2/layout/IconCircleList"/>
    <dgm:cxn modelId="{18EDC63C-AAB6-47DC-AE6E-AB80D361855B}" type="presParOf" srcId="{5FF59553-E84B-474F-89F5-AF81A210C091}" destId="{3F1C3E40-89BA-4813-9421-D42C7A085981}" srcOrd="2" destOrd="0" presId="urn:microsoft.com/office/officeart/2018/2/layout/IconCircleList"/>
    <dgm:cxn modelId="{C653514A-58C7-4A14-9A6C-10F55C29D4D7}" type="presParOf" srcId="{5FF59553-E84B-474F-89F5-AF81A210C091}" destId="{448508E8-196E-4B05-98C5-2E3D8F8C5E3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65B82-CA8F-47B4-BAB1-E540C0F3F49F}">
      <dsp:nvSpPr>
        <dsp:cNvPr id="0" name=""/>
        <dsp:cNvSpPr/>
      </dsp:nvSpPr>
      <dsp:spPr>
        <a:xfrm>
          <a:off x="2114349" y="964065"/>
          <a:ext cx="455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886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30130" y="1007353"/>
        <a:ext cx="24324" cy="4864"/>
      </dsp:txXfrm>
    </dsp:sp>
    <dsp:sp modelId="{1DB21C2F-8343-49AC-83B1-C8DE14C357A3}">
      <dsp:nvSpPr>
        <dsp:cNvPr id="0" name=""/>
        <dsp:cNvSpPr/>
      </dsp:nvSpPr>
      <dsp:spPr>
        <a:xfrm>
          <a:off x="990" y="375238"/>
          <a:ext cx="2115158" cy="12690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645" tIns="108793" rIns="103645" bIns="10879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Clinical investigations require an IDE unless exempt.</a:t>
          </a:r>
        </a:p>
      </dsp:txBody>
      <dsp:txXfrm>
        <a:off x="990" y="375238"/>
        <a:ext cx="2115158" cy="1269095"/>
      </dsp:txXfrm>
    </dsp:sp>
    <dsp:sp modelId="{D1079EE7-9D78-41CE-8D50-05DF9B810CED}">
      <dsp:nvSpPr>
        <dsp:cNvPr id="0" name=""/>
        <dsp:cNvSpPr/>
      </dsp:nvSpPr>
      <dsp:spPr>
        <a:xfrm>
          <a:off x="1058570" y="1642533"/>
          <a:ext cx="2601644" cy="455886"/>
        </a:xfrm>
        <a:custGeom>
          <a:avLst/>
          <a:gdLst/>
          <a:ahLst/>
          <a:cxnLst/>
          <a:rect l="0" t="0" r="0" b="0"/>
          <a:pathLst>
            <a:path>
              <a:moveTo>
                <a:pt x="2601644" y="0"/>
              </a:moveTo>
              <a:lnTo>
                <a:pt x="2601644" y="245043"/>
              </a:lnTo>
              <a:lnTo>
                <a:pt x="0" y="245043"/>
              </a:lnTo>
              <a:lnTo>
                <a:pt x="0" y="455886"/>
              </a:lnTo>
            </a:path>
          </a:pathLst>
        </a:custGeom>
        <a:noFill/>
        <a:ln w="1270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224" y="1868044"/>
        <a:ext cx="132336" cy="4864"/>
      </dsp:txXfrm>
    </dsp:sp>
    <dsp:sp modelId="{D7357632-5508-4DF7-9B98-95BA22012F71}">
      <dsp:nvSpPr>
        <dsp:cNvPr id="0" name=""/>
        <dsp:cNvSpPr/>
      </dsp:nvSpPr>
      <dsp:spPr>
        <a:xfrm>
          <a:off x="2602635" y="375238"/>
          <a:ext cx="2115158" cy="1269095"/>
        </a:xfrm>
        <a:prstGeom prst="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645" tIns="108793" rIns="103645" bIns="10879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Abbreviated IDE applies when:</a:t>
          </a:r>
        </a:p>
      </dsp:txBody>
      <dsp:txXfrm>
        <a:off x="2602635" y="375238"/>
        <a:ext cx="2115158" cy="1269095"/>
      </dsp:txXfrm>
    </dsp:sp>
    <dsp:sp modelId="{BD1A4DF3-A55C-4248-8E7B-064ECA98D04B}">
      <dsp:nvSpPr>
        <dsp:cNvPr id="0" name=""/>
        <dsp:cNvSpPr/>
      </dsp:nvSpPr>
      <dsp:spPr>
        <a:xfrm>
          <a:off x="2114349" y="2719647"/>
          <a:ext cx="455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5886" y="45720"/>
              </a:lnTo>
            </a:path>
          </a:pathLst>
        </a:custGeom>
        <a:noFill/>
        <a:ln w="1270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30130" y="2762935"/>
        <a:ext cx="24324" cy="4864"/>
      </dsp:txXfrm>
    </dsp:sp>
    <dsp:sp modelId="{52EE4384-06E9-4435-9E2B-5C37837E46D5}">
      <dsp:nvSpPr>
        <dsp:cNvPr id="0" name=""/>
        <dsp:cNvSpPr/>
      </dsp:nvSpPr>
      <dsp:spPr>
        <a:xfrm>
          <a:off x="990" y="2130819"/>
          <a:ext cx="2115158" cy="1269095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645" tIns="108793" rIns="103645" bIns="10879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device is nonsignificant risk (NSR).</a:t>
          </a:r>
        </a:p>
      </dsp:txBody>
      <dsp:txXfrm>
        <a:off x="990" y="2130819"/>
        <a:ext cx="2115158" cy="1269095"/>
      </dsp:txXfrm>
    </dsp:sp>
    <dsp:sp modelId="{6A436CC4-0922-4B22-BBAF-1A5E3BD9C16E}">
      <dsp:nvSpPr>
        <dsp:cNvPr id="0" name=""/>
        <dsp:cNvSpPr/>
      </dsp:nvSpPr>
      <dsp:spPr>
        <a:xfrm>
          <a:off x="1058570" y="3398115"/>
          <a:ext cx="2601644" cy="455886"/>
        </a:xfrm>
        <a:custGeom>
          <a:avLst/>
          <a:gdLst/>
          <a:ahLst/>
          <a:cxnLst/>
          <a:rect l="0" t="0" r="0" b="0"/>
          <a:pathLst>
            <a:path>
              <a:moveTo>
                <a:pt x="2601644" y="0"/>
              </a:moveTo>
              <a:lnTo>
                <a:pt x="2601644" y="245043"/>
              </a:lnTo>
              <a:lnTo>
                <a:pt x="0" y="245043"/>
              </a:lnTo>
              <a:lnTo>
                <a:pt x="0" y="455886"/>
              </a:lnTo>
            </a:path>
          </a:pathLst>
        </a:cu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224" y="3623625"/>
        <a:ext cx="132336" cy="4864"/>
      </dsp:txXfrm>
    </dsp:sp>
    <dsp:sp modelId="{F3A2B162-93CD-4252-B94D-5E9DC28E0B1E}">
      <dsp:nvSpPr>
        <dsp:cNvPr id="0" name=""/>
        <dsp:cNvSpPr/>
      </dsp:nvSpPr>
      <dsp:spPr>
        <a:xfrm>
          <a:off x="2602635" y="2130819"/>
          <a:ext cx="2115158" cy="1269095"/>
        </a:xfrm>
        <a:prstGeom prst="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645" tIns="108793" rIns="103645" bIns="10879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 FDA submission is required.</a:t>
          </a:r>
        </a:p>
      </dsp:txBody>
      <dsp:txXfrm>
        <a:off x="2602635" y="2130819"/>
        <a:ext cx="2115158" cy="1269095"/>
      </dsp:txXfrm>
    </dsp:sp>
    <dsp:sp modelId="{85673836-772E-4415-B90D-3AE4AF51CD14}">
      <dsp:nvSpPr>
        <dsp:cNvPr id="0" name=""/>
        <dsp:cNvSpPr/>
      </dsp:nvSpPr>
      <dsp:spPr>
        <a:xfrm>
          <a:off x="990" y="3886401"/>
          <a:ext cx="2115158" cy="1269095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645" tIns="108793" rIns="103645" bIns="10879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Responsibility must be clearly assigned (sponsor vs. investigator).</a:t>
          </a:r>
        </a:p>
      </dsp:txBody>
      <dsp:txXfrm>
        <a:off x="990" y="3886401"/>
        <a:ext cx="2115158" cy="1269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3B347-6E2A-4AFA-8289-BF67D30C9DFA}">
      <dsp:nvSpPr>
        <dsp:cNvPr id="0" name=""/>
        <dsp:cNvSpPr/>
      </dsp:nvSpPr>
      <dsp:spPr>
        <a:xfrm>
          <a:off x="0" y="0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IRB Approval (§812.2(b)(1)(ii)):</a:t>
          </a:r>
        </a:p>
      </dsp:txBody>
      <dsp:txXfrm>
        <a:off x="23773" y="23773"/>
        <a:ext cx="5612256" cy="764123"/>
      </dsp:txXfrm>
    </dsp:sp>
    <dsp:sp modelId="{E9C1B00E-F75B-4993-BA72-0AA22E930A5F}">
      <dsp:nvSpPr>
        <dsp:cNvPr id="0" name=""/>
        <dsp:cNvSpPr/>
      </dsp:nvSpPr>
      <dsp:spPr>
        <a:xfrm>
          <a:off x="549123" y="959245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Provide rationale for NSR determination.</a:t>
          </a:r>
        </a:p>
      </dsp:txBody>
      <dsp:txXfrm>
        <a:off x="572896" y="983018"/>
        <a:ext cx="5432442" cy="764123"/>
      </dsp:txXfrm>
    </dsp:sp>
    <dsp:sp modelId="{57AE4CD1-C6AC-431B-A334-BF48C1E1839E}">
      <dsp:nvSpPr>
        <dsp:cNvPr id="0" name=""/>
        <dsp:cNvSpPr/>
      </dsp:nvSpPr>
      <dsp:spPr>
        <a:xfrm>
          <a:off x="1090050" y="1918490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Informed Consent (§812.2(b)(1)(iii)):</a:t>
          </a:r>
        </a:p>
      </dsp:txBody>
      <dsp:txXfrm>
        <a:off x="1113823" y="1942263"/>
        <a:ext cx="5440638" cy="764123"/>
      </dsp:txXfrm>
    </dsp:sp>
    <dsp:sp modelId="{B8022DD4-92DE-4817-BC86-AB2E48CA79A1}">
      <dsp:nvSpPr>
        <dsp:cNvPr id="0" name=""/>
        <dsp:cNvSpPr/>
      </dsp:nvSpPr>
      <dsp:spPr>
        <a:xfrm>
          <a:off x="1639174" y="2877735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Ensure consent is obtained and documented.</a:t>
          </a:r>
        </a:p>
      </dsp:txBody>
      <dsp:txXfrm>
        <a:off x="1662947" y="2901508"/>
        <a:ext cx="5432442" cy="764123"/>
      </dsp:txXfrm>
    </dsp:sp>
    <dsp:sp modelId="{04AF9EDA-7997-4050-823E-FA8BD8E76ABB}">
      <dsp:nvSpPr>
        <dsp:cNvPr id="0" name=""/>
        <dsp:cNvSpPr/>
      </dsp:nvSpPr>
      <dsp:spPr>
        <a:xfrm>
          <a:off x="6029111" y="621664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147817" y="621664"/>
        <a:ext cx="290172" cy="397007"/>
      </dsp:txXfrm>
    </dsp:sp>
    <dsp:sp modelId="{2F52B9C1-6D0A-4BD3-9114-B42737DC7312}">
      <dsp:nvSpPr>
        <dsp:cNvPr id="0" name=""/>
        <dsp:cNvSpPr/>
      </dsp:nvSpPr>
      <dsp:spPr>
        <a:xfrm>
          <a:off x="6578235" y="1580910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696941" y="1580910"/>
        <a:ext cx="290172" cy="397007"/>
      </dsp:txXfrm>
    </dsp:sp>
    <dsp:sp modelId="{FA1FDBA9-D185-4AA7-AA0C-08842576319C}">
      <dsp:nvSpPr>
        <dsp:cNvPr id="0" name=""/>
        <dsp:cNvSpPr/>
      </dsp:nvSpPr>
      <dsp:spPr>
        <a:xfrm>
          <a:off x="7119162" y="2540155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237868" y="2540155"/>
        <a:ext cx="290172" cy="3970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F1911-2E3B-4F0B-B1A3-2BA32D1BCC45}">
      <dsp:nvSpPr>
        <dsp:cNvPr id="0" name=""/>
        <dsp:cNvSpPr/>
      </dsp:nvSpPr>
      <dsp:spPr>
        <a:xfrm>
          <a:off x="0" y="675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CFE69-8347-49A3-97CA-C80B07F18D73}">
      <dsp:nvSpPr>
        <dsp:cNvPr id="0" name=""/>
        <dsp:cNvSpPr/>
      </dsp:nvSpPr>
      <dsp:spPr>
        <a:xfrm>
          <a:off x="0" y="675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 dirty="0"/>
            <a:t>Provide Reviewing IRB Justification For Non-significant Risk</a:t>
          </a:r>
        </a:p>
      </dsp:txBody>
      <dsp:txXfrm>
        <a:off x="0" y="675"/>
        <a:ext cx="5175384" cy="614976"/>
      </dsp:txXfrm>
    </dsp:sp>
    <dsp:sp modelId="{ACD23B32-A736-4909-802B-DD19F94BABDA}">
      <dsp:nvSpPr>
        <dsp:cNvPr id="0" name=""/>
        <dsp:cNvSpPr/>
      </dsp:nvSpPr>
      <dsp:spPr>
        <a:xfrm>
          <a:off x="0" y="615652"/>
          <a:ext cx="51753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BBB99-0BBF-40C3-9612-22F82C36A2A2}">
      <dsp:nvSpPr>
        <dsp:cNvPr id="0" name=""/>
        <dsp:cNvSpPr/>
      </dsp:nvSpPr>
      <dsp:spPr>
        <a:xfrm>
          <a:off x="0" y="615652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 dirty="0"/>
            <a:t>Device Labeling</a:t>
          </a:r>
        </a:p>
      </dsp:txBody>
      <dsp:txXfrm>
        <a:off x="0" y="615652"/>
        <a:ext cx="5175384" cy="614976"/>
      </dsp:txXfrm>
    </dsp:sp>
    <dsp:sp modelId="{B662A186-3127-467D-B188-B70CB1FD39D9}">
      <dsp:nvSpPr>
        <dsp:cNvPr id="0" name=""/>
        <dsp:cNvSpPr/>
      </dsp:nvSpPr>
      <dsp:spPr>
        <a:xfrm>
          <a:off x="0" y="1230628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39E05-E69C-4B6C-94C9-6A928E49A29C}">
      <dsp:nvSpPr>
        <dsp:cNvPr id="0" name=""/>
        <dsp:cNvSpPr/>
      </dsp:nvSpPr>
      <dsp:spPr>
        <a:xfrm>
          <a:off x="0" y="1230628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Ensure Investigators Obtain Informed Consent</a:t>
          </a:r>
          <a:endParaRPr lang="en-US" sz="1450" b="1" kern="1200" dirty="0"/>
        </a:p>
      </dsp:txBody>
      <dsp:txXfrm>
        <a:off x="0" y="1230628"/>
        <a:ext cx="5175384" cy="614976"/>
      </dsp:txXfrm>
    </dsp:sp>
    <dsp:sp modelId="{E305DD68-16E0-45C4-88D4-28F913051C10}">
      <dsp:nvSpPr>
        <dsp:cNvPr id="0" name=""/>
        <dsp:cNvSpPr/>
      </dsp:nvSpPr>
      <dsp:spPr>
        <a:xfrm>
          <a:off x="0" y="1845605"/>
          <a:ext cx="51753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E9CA3-2D7A-42D7-99A4-B56B4C98063C}">
      <dsp:nvSpPr>
        <dsp:cNvPr id="0" name=""/>
        <dsp:cNvSpPr/>
      </dsp:nvSpPr>
      <dsp:spPr>
        <a:xfrm>
          <a:off x="0" y="1845605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Monitoring Investigations</a:t>
          </a:r>
          <a:endParaRPr lang="en-US" sz="1450" b="1" kern="1200" dirty="0"/>
        </a:p>
      </dsp:txBody>
      <dsp:txXfrm>
        <a:off x="0" y="1845605"/>
        <a:ext cx="5175384" cy="614976"/>
      </dsp:txXfrm>
    </dsp:sp>
    <dsp:sp modelId="{E8F8460C-99DA-43BF-A434-AB6F7B94B7E7}">
      <dsp:nvSpPr>
        <dsp:cNvPr id="0" name=""/>
        <dsp:cNvSpPr/>
      </dsp:nvSpPr>
      <dsp:spPr>
        <a:xfrm>
          <a:off x="0" y="2460582"/>
          <a:ext cx="517538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EF9D2-F2D4-4BDF-97DB-F882C9C1305D}">
      <dsp:nvSpPr>
        <dsp:cNvPr id="0" name=""/>
        <dsp:cNvSpPr/>
      </dsp:nvSpPr>
      <dsp:spPr>
        <a:xfrm>
          <a:off x="0" y="2460582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Recordkeeping And Reporting</a:t>
          </a:r>
          <a:endParaRPr lang="en-US" sz="1450" b="1" kern="1200" dirty="0"/>
        </a:p>
      </dsp:txBody>
      <dsp:txXfrm>
        <a:off x="0" y="2460582"/>
        <a:ext cx="5175384" cy="614976"/>
      </dsp:txXfrm>
    </dsp:sp>
    <dsp:sp modelId="{C15224AA-FE43-49F7-A400-637663486EC3}">
      <dsp:nvSpPr>
        <dsp:cNvPr id="0" name=""/>
        <dsp:cNvSpPr/>
      </dsp:nvSpPr>
      <dsp:spPr>
        <a:xfrm>
          <a:off x="0" y="3075558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2FDAE-A324-4C53-B570-E0661C7A538B}">
      <dsp:nvSpPr>
        <dsp:cNvPr id="0" name=""/>
        <dsp:cNvSpPr/>
      </dsp:nvSpPr>
      <dsp:spPr>
        <a:xfrm>
          <a:off x="0" y="3075558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 Investigator Oversight</a:t>
          </a:r>
          <a:endParaRPr lang="en-US" sz="1450" b="1" kern="1200" dirty="0"/>
        </a:p>
      </dsp:txBody>
      <dsp:txXfrm>
        <a:off x="0" y="3075558"/>
        <a:ext cx="5175384" cy="614976"/>
      </dsp:txXfrm>
    </dsp:sp>
    <dsp:sp modelId="{5360BE09-B877-4902-987B-220C215221BC}">
      <dsp:nvSpPr>
        <dsp:cNvPr id="0" name=""/>
        <dsp:cNvSpPr/>
      </dsp:nvSpPr>
      <dsp:spPr>
        <a:xfrm>
          <a:off x="0" y="3690535"/>
          <a:ext cx="517538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1268D-00B5-4FBF-AC47-9006FC726891}">
      <dsp:nvSpPr>
        <dsp:cNvPr id="0" name=""/>
        <dsp:cNvSpPr/>
      </dsp:nvSpPr>
      <dsp:spPr>
        <a:xfrm>
          <a:off x="0" y="3690535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Evaluate Unanticipated Device Effects </a:t>
          </a:r>
          <a:endParaRPr lang="en-US" sz="1450" b="1" kern="1200" dirty="0"/>
        </a:p>
      </dsp:txBody>
      <dsp:txXfrm>
        <a:off x="0" y="3690535"/>
        <a:ext cx="5175384" cy="614976"/>
      </dsp:txXfrm>
    </dsp:sp>
    <dsp:sp modelId="{A6714F5E-AB57-49DC-B176-8C45AB08DEF5}">
      <dsp:nvSpPr>
        <dsp:cNvPr id="0" name=""/>
        <dsp:cNvSpPr/>
      </dsp:nvSpPr>
      <dsp:spPr>
        <a:xfrm>
          <a:off x="0" y="4305512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80F74-5A76-44E0-BE53-BFE833BD4B97}">
      <dsp:nvSpPr>
        <dsp:cNvPr id="0" name=""/>
        <dsp:cNvSpPr/>
      </dsp:nvSpPr>
      <dsp:spPr>
        <a:xfrm>
          <a:off x="0" y="4305512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/>
            <a:t>Comply With Prohibitions Against Promotion</a:t>
          </a:r>
          <a:endParaRPr lang="en-US" sz="1450" b="1" kern="1200" dirty="0"/>
        </a:p>
      </dsp:txBody>
      <dsp:txXfrm>
        <a:off x="0" y="4305512"/>
        <a:ext cx="5175384" cy="614976"/>
      </dsp:txXfrm>
    </dsp:sp>
    <dsp:sp modelId="{95CC8375-F292-48B1-A19D-11DC0632A790}">
      <dsp:nvSpPr>
        <dsp:cNvPr id="0" name=""/>
        <dsp:cNvSpPr/>
      </dsp:nvSpPr>
      <dsp:spPr>
        <a:xfrm>
          <a:off x="0" y="4920488"/>
          <a:ext cx="517538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5580B-43E0-426A-ADA9-D281DFD21824}">
      <dsp:nvSpPr>
        <dsp:cNvPr id="0" name=""/>
        <dsp:cNvSpPr/>
      </dsp:nvSpPr>
      <dsp:spPr>
        <a:xfrm>
          <a:off x="0" y="4920488"/>
          <a:ext cx="5175384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50" b="1" kern="1200" dirty="0"/>
            <a:t>ClinicalTrials.gov Registration</a:t>
          </a:r>
        </a:p>
      </dsp:txBody>
      <dsp:txXfrm>
        <a:off x="0" y="4920488"/>
        <a:ext cx="5175384" cy="6149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83F52-6EBF-41C8-8EBC-C206140ADF3B}">
      <dsp:nvSpPr>
        <dsp:cNvPr id="0" name=""/>
        <dsp:cNvSpPr/>
      </dsp:nvSpPr>
      <dsp:spPr>
        <a:xfrm>
          <a:off x="2369600" y="817458"/>
          <a:ext cx="5133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376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2689" y="860459"/>
        <a:ext cx="27198" cy="5439"/>
      </dsp:txXfrm>
    </dsp:sp>
    <dsp:sp modelId="{AE7CD01F-27F9-4C68-8366-C041DC0571A9}">
      <dsp:nvSpPr>
        <dsp:cNvPr id="0" name=""/>
        <dsp:cNvSpPr/>
      </dsp:nvSpPr>
      <dsp:spPr>
        <a:xfrm>
          <a:off x="6282" y="153643"/>
          <a:ext cx="2365117" cy="14190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u="none" kern="1200" cap="none" dirty="0"/>
            <a:t>LABELS MUST INCLUDE:</a:t>
          </a:r>
        </a:p>
      </dsp:txBody>
      <dsp:txXfrm>
        <a:off x="6282" y="153643"/>
        <a:ext cx="2365117" cy="1419070"/>
      </dsp:txXfrm>
    </dsp:sp>
    <dsp:sp modelId="{2471BF3D-DB7A-40AA-AF81-B3ADD652BB3A}">
      <dsp:nvSpPr>
        <dsp:cNvPr id="0" name=""/>
        <dsp:cNvSpPr/>
      </dsp:nvSpPr>
      <dsp:spPr>
        <a:xfrm>
          <a:off x="5278694" y="817458"/>
          <a:ext cx="5133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376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21783" y="860459"/>
        <a:ext cx="27198" cy="5439"/>
      </dsp:txXfrm>
    </dsp:sp>
    <dsp:sp modelId="{7F833E2C-078F-45A5-BFA5-67E44CC04EC5}">
      <dsp:nvSpPr>
        <dsp:cNvPr id="0" name=""/>
        <dsp:cNvSpPr/>
      </dsp:nvSpPr>
      <dsp:spPr>
        <a:xfrm>
          <a:off x="2915376" y="153643"/>
          <a:ext cx="2365117" cy="141907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dirty="0"/>
            <a:t>Manufacturer Info</a:t>
          </a:r>
        </a:p>
      </dsp:txBody>
      <dsp:txXfrm>
        <a:off x="2915376" y="153643"/>
        <a:ext cx="2365117" cy="1419070"/>
      </dsp:txXfrm>
    </dsp:sp>
    <dsp:sp modelId="{E7AD7F5C-CB15-4D24-8C89-F2A0FDCFF553}">
      <dsp:nvSpPr>
        <dsp:cNvPr id="0" name=""/>
        <dsp:cNvSpPr/>
      </dsp:nvSpPr>
      <dsp:spPr>
        <a:xfrm>
          <a:off x="1188841" y="1570914"/>
          <a:ext cx="5818187" cy="513376"/>
        </a:xfrm>
        <a:custGeom>
          <a:avLst/>
          <a:gdLst/>
          <a:ahLst/>
          <a:cxnLst/>
          <a:rect l="0" t="0" r="0" b="0"/>
          <a:pathLst>
            <a:path>
              <a:moveTo>
                <a:pt x="5818187" y="0"/>
              </a:moveTo>
              <a:lnTo>
                <a:pt x="5818187" y="273788"/>
              </a:lnTo>
              <a:lnTo>
                <a:pt x="0" y="273788"/>
              </a:lnTo>
              <a:lnTo>
                <a:pt x="0" y="51337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51846" y="1824882"/>
        <a:ext cx="292178" cy="5439"/>
      </dsp:txXfrm>
    </dsp:sp>
    <dsp:sp modelId="{BDFC5055-8B01-4F1C-B717-B787A05C755C}">
      <dsp:nvSpPr>
        <dsp:cNvPr id="0" name=""/>
        <dsp:cNvSpPr/>
      </dsp:nvSpPr>
      <dsp:spPr>
        <a:xfrm>
          <a:off x="5824470" y="153643"/>
          <a:ext cx="2365117" cy="14190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dirty="0"/>
            <a:t>Quantity (If Applicable)</a:t>
          </a:r>
        </a:p>
      </dsp:txBody>
      <dsp:txXfrm>
        <a:off x="5824470" y="153643"/>
        <a:ext cx="2365117" cy="1419070"/>
      </dsp:txXfrm>
    </dsp:sp>
    <dsp:sp modelId="{7228092B-1F29-478E-95FD-4396AAC1BCF4}">
      <dsp:nvSpPr>
        <dsp:cNvPr id="0" name=""/>
        <dsp:cNvSpPr/>
      </dsp:nvSpPr>
      <dsp:spPr>
        <a:xfrm>
          <a:off x="2369600" y="2780506"/>
          <a:ext cx="5133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376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2689" y="2823506"/>
        <a:ext cx="27198" cy="5439"/>
      </dsp:txXfrm>
    </dsp:sp>
    <dsp:sp modelId="{D79E2146-1E89-49BD-8DC7-DBA466BF47E2}">
      <dsp:nvSpPr>
        <dsp:cNvPr id="0" name=""/>
        <dsp:cNvSpPr/>
      </dsp:nvSpPr>
      <dsp:spPr>
        <a:xfrm>
          <a:off x="6282" y="2116690"/>
          <a:ext cx="2365117" cy="14190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dirty="0"/>
            <a:t>“Caution: Investigational Device...” Statement</a:t>
          </a:r>
        </a:p>
      </dsp:txBody>
      <dsp:txXfrm>
        <a:off x="6282" y="2116690"/>
        <a:ext cx="2365117" cy="1419070"/>
      </dsp:txXfrm>
    </dsp:sp>
    <dsp:sp modelId="{286E2020-6B5A-4FA4-AB2A-8D5A285C8924}">
      <dsp:nvSpPr>
        <dsp:cNvPr id="0" name=""/>
        <dsp:cNvSpPr/>
      </dsp:nvSpPr>
      <dsp:spPr>
        <a:xfrm>
          <a:off x="5278694" y="2780506"/>
          <a:ext cx="5133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3376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21783" y="2823506"/>
        <a:ext cx="27198" cy="5439"/>
      </dsp:txXfrm>
    </dsp:sp>
    <dsp:sp modelId="{31116A8A-8370-4991-81E5-0B18768D6A2E}">
      <dsp:nvSpPr>
        <dsp:cNvPr id="0" name=""/>
        <dsp:cNvSpPr/>
      </dsp:nvSpPr>
      <dsp:spPr>
        <a:xfrm>
          <a:off x="2915376" y="2116690"/>
          <a:ext cx="2365117" cy="141907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cap="none" dirty="0"/>
            <a:t>Contraindications, Warnings</a:t>
          </a:r>
        </a:p>
      </dsp:txBody>
      <dsp:txXfrm>
        <a:off x="2915376" y="2116690"/>
        <a:ext cx="2365117" cy="1419070"/>
      </dsp:txXfrm>
    </dsp:sp>
    <dsp:sp modelId="{D517414F-116C-4EB3-94FD-6D4FE143A79F}">
      <dsp:nvSpPr>
        <dsp:cNvPr id="0" name=""/>
        <dsp:cNvSpPr/>
      </dsp:nvSpPr>
      <dsp:spPr>
        <a:xfrm>
          <a:off x="5824470" y="2116690"/>
          <a:ext cx="2365117" cy="14190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893" tIns="121650" rIns="115893" bIns="12165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Include labeling info in the protocol.</a:t>
          </a:r>
        </a:p>
      </dsp:txBody>
      <dsp:txXfrm>
        <a:off x="5824470" y="2116690"/>
        <a:ext cx="2365117" cy="1419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B26F1-828F-4190-9E48-210AB09D373C}">
      <dsp:nvSpPr>
        <dsp:cNvPr id="0" name=""/>
        <dsp:cNvSpPr/>
      </dsp:nvSpPr>
      <dsp:spPr>
        <a:xfrm>
          <a:off x="0" y="51855"/>
          <a:ext cx="2561209" cy="358569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Monitor qualifications required.</a:t>
          </a:r>
        </a:p>
      </dsp:txBody>
      <dsp:txXfrm>
        <a:off x="0" y="1414419"/>
        <a:ext cx="2561209" cy="2151416"/>
      </dsp:txXfrm>
    </dsp:sp>
    <dsp:sp modelId="{0A79776E-661A-491E-BFBE-59CAACC89AB5}">
      <dsp:nvSpPr>
        <dsp:cNvPr id="0" name=""/>
        <dsp:cNvSpPr/>
      </dsp:nvSpPr>
      <dsp:spPr>
        <a:xfrm>
          <a:off x="742750" y="410425"/>
          <a:ext cx="1075708" cy="10757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00284" y="567959"/>
        <a:ext cx="760640" cy="760640"/>
      </dsp:txXfrm>
    </dsp:sp>
    <dsp:sp modelId="{64F0708A-0C9B-4669-B64D-07FED184089E}">
      <dsp:nvSpPr>
        <dsp:cNvPr id="0" name=""/>
        <dsp:cNvSpPr/>
      </dsp:nvSpPr>
      <dsp:spPr>
        <a:xfrm>
          <a:off x="0" y="3637477"/>
          <a:ext cx="2561209" cy="72"/>
        </a:xfrm>
        <a:prstGeom prst="rec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accent5">
              <a:hueOff val="-2430430"/>
              <a:satOff val="-165"/>
              <a:lumOff val="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90FD4-1A63-45AF-9CA8-EF3BDAA41D72}">
      <dsp:nvSpPr>
        <dsp:cNvPr id="0" name=""/>
        <dsp:cNvSpPr/>
      </dsp:nvSpPr>
      <dsp:spPr>
        <a:xfrm>
          <a:off x="2817330" y="51855"/>
          <a:ext cx="2561209" cy="3585693"/>
        </a:xfrm>
        <a:prstGeom prst="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Provide written monitoring procedures.</a:t>
          </a:r>
        </a:p>
      </dsp:txBody>
      <dsp:txXfrm>
        <a:off x="2817330" y="1414419"/>
        <a:ext cx="2561209" cy="2151416"/>
      </dsp:txXfrm>
    </dsp:sp>
    <dsp:sp modelId="{8E90DFAB-FC42-405F-910B-C71F1AB1CE86}">
      <dsp:nvSpPr>
        <dsp:cNvPr id="0" name=""/>
        <dsp:cNvSpPr/>
      </dsp:nvSpPr>
      <dsp:spPr>
        <a:xfrm>
          <a:off x="3560081" y="410425"/>
          <a:ext cx="1075708" cy="1075708"/>
        </a:xfrm>
        <a:prstGeom prst="ellipse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accent5">
              <a:hueOff val="-4860860"/>
              <a:satOff val="-330"/>
              <a:lumOff val="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17615" y="567959"/>
        <a:ext cx="760640" cy="760640"/>
      </dsp:txXfrm>
    </dsp:sp>
    <dsp:sp modelId="{28FD7996-53E1-4604-91BB-B8EE0C060788}">
      <dsp:nvSpPr>
        <dsp:cNvPr id="0" name=""/>
        <dsp:cNvSpPr/>
      </dsp:nvSpPr>
      <dsp:spPr>
        <a:xfrm>
          <a:off x="2817330" y="3637477"/>
          <a:ext cx="2561209" cy="72"/>
        </a:xfrm>
        <a:prstGeom prst="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accent5">
              <a:hueOff val="-7291290"/>
              <a:satOff val="-496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3D5BC-8472-4738-9AF1-4EA414ECF18A}">
      <dsp:nvSpPr>
        <dsp:cNvPr id="0" name=""/>
        <dsp:cNvSpPr/>
      </dsp:nvSpPr>
      <dsp:spPr>
        <a:xfrm>
          <a:off x="5634661" y="51855"/>
          <a:ext cx="2561209" cy="3585693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Identify and record monitor information.</a:t>
          </a:r>
        </a:p>
      </dsp:txBody>
      <dsp:txXfrm>
        <a:off x="5634661" y="1414419"/>
        <a:ext cx="2561209" cy="2151416"/>
      </dsp:txXfrm>
    </dsp:sp>
    <dsp:sp modelId="{9C0319B4-2F21-402F-AC78-AF010697E473}">
      <dsp:nvSpPr>
        <dsp:cNvPr id="0" name=""/>
        <dsp:cNvSpPr/>
      </dsp:nvSpPr>
      <dsp:spPr>
        <a:xfrm>
          <a:off x="6377412" y="410425"/>
          <a:ext cx="1075708" cy="1075708"/>
        </a:xfrm>
        <a:prstGeom prst="ellipse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accent5">
              <a:hueOff val="-9721720"/>
              <a:satOff val="-661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34946" y="567959"/>
        <a:ext cx="760640" cy="760640"/>
      </dsp:txXfrm>
    </dsp:sp>
    <dsp:sp modelId="{76C85166-AE22-411E-8F19-2E30D3EA0E39}">
      <dsp:nvSpPr>
        <dsp:cNvPr id="0" name=""/>
        <dsp:cNvSpPr/>
      </dsp:nvSpPr>
      <dsp:spPr>
        <a:xfrm>
          <a:off x="5634661" y="3637477"/>
          <a:ext cx="2561209" cy="7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C08AF-CAC9-4020-8CEC-D55C06847D17}">
      <dsp:nvSpPr>
        <dsp:cNvPr id="0" name=""/>
        <dsp:cNvSpPr/>
      </dsp:nvSpPr>
      <dsp:spPr>
        <a:xfrm>
          <a:off x="0" y="0"/>
          <a:ext cx="469773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55245-F01B-423F-BE78-144BAF4FC93B}">
      <dsp:nvSpPr>
        <dsp:cNvPr id="0" name=""/>
        <dsp:cNvSpPr/>
      </dsp:nvSpPr>
      <dsp:spPr>
        <a:xfrm>
          <a:off x="0" y="0"/>
          <a:ext cx="469773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Maintain records per §812.140(b)(4) &amp; (5):</a:t>
          </a:r>
        </a:p>
      </dsp:txBody>
      <dsp:txXfrm>
        <a:off x="0" y="0"/>
        <a:ext cx="4697730" cy="1376171"/>
      </dsp:txXfrm>
    </dsp:sp>
    <dsp:sp modelId="{C384FB66-4374-473E-9C89-9693253EC5F1}">
      <dsp:nvSpPr>
        <dsp:cNvPr id="0" name=""/>
        <dsp:cNvSpPr/>
      </dsp:nvSpPr>
      <dsp:spPr>
        <a:xfrm>
          <a:off x="0" y="1376171"/>
          <a:ext cx="469773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28CDA-F230-4245-B684-1901A7F5DECB}">
      <dsp:nvSpPr>
        <dsp:cNvPr id="0" name=""/>
        <dsp:cNvSpPr/>
      </dsp:nvSpPr>
      <dsp:spPr>
        <a:xfrm>
          <a:off x="0" y="1376171"/>
          <a:ext cx="469773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Device use, objectives, investigators, IRBs.</a:t>
          </a:r>
        </a:p>
      </dsp:txBody>
      <dsp:txXfrm>
        <a:off x="0" y="1376171"/>
        <a:ext cx="4697730" cy="1376171"/>
      </dsp:txXfrm>
    </dsp:sp>
    <dsp:sp modelId="{EA964396-F7C9-438C-84DE-B3BC17D6A700}">
      <dsp:nvSpPr>
        <dsp:cNvPr id="0" name=""/>
        <dsp:cNvSpPr/>
      </dsp:nvSpPr>
      <dsp:spPr>
        <a:xfrm>
          <a:off x="0" y="2752343"/>
          <a:ext cx="469773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6C67C-F6FB-4D6F-9AA4-8012D4EBB8C1}">
      <dsp:nvSpPr>
        <dsp:cNvPr id="0" name=""/>
        <dsp:cNvSpPr/>
      </dsp:nvSpPr>
      <dsp:spPr>
        <a:xfrm>
          <a:off x="0" y="2752343"/>
          <a:ext cx="469773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Complaints, manufacturing practices.</a:t>
          </a:r>
        </a:p>
      </dsp:txBody>
      <dsp:txXfrm>
        <a:off x="0" y="2752343"/>
        <a:ext cx="4697730" cy="1376171"/>
      </dsp:txXfrm>
    </dsp:sp>
    <dsp:sp modelId="{24CC1E36-6BBD-4D43-9D7C-EF9301333D9D}">
      <dsp:nvSpPr>
        <dsp:cNvPr id="0" name=""/>
        <dsp:cNvSpPr/>
      </dsp:nvSpPr>
      <dsp:spPr>
        <a:xfrm>
          <a:off x="0" y="4128515"/>
          <a:ext cx="469773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DD202-BF7F-4329-918F-E7E27461DBF8}">
      <dsp:nvSpPr>
        <dsp:cNvPr id="0" name=""/>
        <dsp:cNvSpPr/>
      </dsp:nvSpPr>
      <dsp:spPr>
        <a:xfrm>
          <a:off x="0" y="4128515"/>
          <a:ext cx="469773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Submit reports per §812.150(b)(1)-(3), (5)-(10).</a:t>
          </a:r>
        </a:p>
      </dsp:txBody>
      <dsp:txXfrm>
        <a:off x="0" y="4128515"/>
        <a:ext cx="4697730" cy="13761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0542F-9E1F-43B8-AE2E-133FC60F3B38}">
      <dsp:nvSpPr>
        <dsp:cNvPr id="0" name=""/>
        <dsp:cNvSpPr/>
      </dsp:nvSpPr>
      <dsp:spPr>
        <a:xfrm>
          <a:off x="0" y="0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ENSURE INVESTIGATORS MAINTAIN:</a:t>
          </a:r>
        </a:p>
      </dsp:txBody>
      <dsp:txXfrm>
        <a:off x="23773" y="23773"/>
        <a:ext cx="5612256" cy="764123"/>
      </dsp:txXfrm>
    </dsp:sp>
    <dsp:sp modelId="{52D6057C-2BBD-41BD-837C-A73ECE4A1FE0}">
      <dsp:nvSpPr>
        <dsp:cNvPr id="0" name=""/>
        <dsp:cNvSpPr/>
      </dsp:nvSpPr>
      <dsp:spPr>
        <a:xfrm>
          <a:off x="549123" y="959245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Subject case history and device exposure.</a:t>
          </a:r>
        </a:p>
      </dsp:txBody>
      <dsp:txXfrm>
        <a:off x="572896" y="983018"/>
        <a:ext cx="5432442" cy="764123"/>
      </dsp:txXfrm>
    </dsp:sp>
    <dsp:sp modelId="{3D85A051-56BB-4146-9756-086C8ADC8B71}">
      <dsp:nvSpPr>
        <dsp:cNvPr id="0" name=""/>
        <dsp:cNvSpPr/>
      </dsp:nvSpPr>
      <dsp:spPr>
        <a:xfrm>
          <a:off x="1090050" y="1918490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Medical records and informed consent documents.</a:t>
          </a:r>
        </a:p>
      </dsp:txBody>
      <dsp:txXfrm>
        <a:off x="1113823" y="1942263"/>
        <a:ext cx="5440638" cy="764123"/>
      </dsp:txXfrm>
    </dsp:sp>
    <dsp:sp modelId="{EC7AF400-D87E-4FB9-9E22-E21D3EBB70CF}">
      <dsp:nvSpPr>
        <dsp:cNvPr id="0" name=""/>
        <dsp:cNvSpPr/>
      </dsp:nvSpPr>
      <dsp:spPr>
        <a:xfrm>
          <a:off x="1639174" y="2877735"/>
          <a:ext cx="6556696" cy="811669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Reports: AE, IRB withdrawal, consent issues.</a:t>
          </a:r>
        </a:p>
      </dsp:txBody>
      <dsp:txXfrm>
        <a:off x="1662947" y="2901508"/>
        <a:ext cx="5432442" cy="764123"/>
      </dsp:txXfrm>
    </dsp:sp>
    <dsp:sp modelId="{DB0BE3DB-B814-4C10-982D-C59769C7465C}">
      <dsp:nvSpPr>
        <dsp:cNvPr id="0" name=""/>
        <dsp:cNvSpPr/>
      </dsp:nvSpPr>
      <dsp:spPr>
        <a:xfrm>
          <a:off x="6029111" y="621664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147817" y="621664"/>
        <a:ext cx="290172" cy="397007"/>
      </dsp:txXfrm>
    </dsp:sp>
    <dsp:sp modelId="{EA8A4CAB-4E70-45FE-A55A-DA5E665121E6}">
      <dsp:nvSpPr>
        <dsp:cNvPr id="0" name=""/>
        <dsp:cNvSpPr/>
      </dsp:nvSpPr>
      <dsp:spPr>
        <a:xfrm>
          <a:off x="6578235" y="1580910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696941" y="1580910"/>
        <a:ext cx="290172" cy="397007"/>
      </dsp:txXfrm>
    </dsp:sp>
    <dsp:sp modelId="{C8814D16-F141-49CE-A48E-EFE2DC76EB8A}">
      <dsp:nvSpPr>
        <dsp:cNvPr id="0" name=""/>
        <dsp:cNvSpPr/>
      </dsp:nvSpPr>
      <dsp:spPr>
        <a:xfrm>
          <a:off x="7119162" y="2540155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237868" y="2540155"/>
        <a:ext cx="290172" cy="3970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C8041-AD79-41EF-B261-D23605A50A1B}">
      <dsp:nvSpPr>
        <dsp:cNvPr id="0" name=""/>
        <dsp:cNvSpPr/>
      </dsp:nvSpPr>
      <dsp:spPr>
        <a:xfrm>
          <a:off x="518185" y="5664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A4D77-297F-4C5E-BC1E-3B9E16C6BAB0}">
      <dsp:nvSpPr>
        <dsp:cNvPr id="0" name=""/>
        <dsp:cNvSpPr/>
      </dsp:nvSpPr>
      <dsp:spPr>
        <a:xfrm>
          <a:off x="832623" y="8808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0776B-DF9F-469B-ABEB-137B0F152D82}">
      <dsp:nvSpPr>
        <dsp:cNvPr id="0" name=""/>
        <dsp:cNvSpPr/>
      </dsp:nvSpPr>
      <dsp:spPr>
        <a:xfrm>
          <a:off x="46529" y="2501402"/>
          <a:ext cx="241875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cap="none" dirty="0"/>
            <a:t>IF UNREASONABLE RISK IS FOUND:</a:t>
          </a:r>
        </a:p>
      </dsp:txBody>
      <dsp:txXfrm>
        <a:off x="46529" y="2501402"/>
        <a:ext cx="2418750" cy="1125000"/>
      </dsp:txXfrm>
    </dsp:sp>
    <dsp:sp modelId="{998BD99B-DA2B-470E-A6F8-876CF8794AD1}">
      <dsp:nvSpPr>
        <dsp:cNvPr id="0" name=""/>
        <dsp:cNvSpPr/>
      </dsp:nvSpPr>
      <dsp:spPr>
        <a:xfrm>
          <a:off x="3360216" y="5664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40FC2-B0B1-433E-ABEF-7B14E856EA48}">
      <dsp:nvSpPr>
        <dsp:cNvPr id="0" name=""/>
        <dsp:cNvSpPr/>
      </dsp:nvSpPr>
      <dsp:spPr>
        <a:xfrm>
          <a:off x="3674654" y="8808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85E73-DF73-4C31-91F6-0484A60389E0}">
      <dsp:nvSpPr>
        <dsp:cNvPr id="0" name=""/>
        <dsp:cNvSpPr/>
      </dsp:nvSpPr>
      <dsp:spPr>
        <a:xfrm>
          <a:off x="2888560" y="2501402"/>
          <a:ext cx="241875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cap="none" dirty="0"/>
            <a:t>Terminate Study Within 5 Working Days.</a:t>
          </a:r>
        </a:p>
      </dsp:txBody>
      <dsp:txXfrm>
        <a:off x="2888560" y="2501402"/>
        <a:ext cx="2418750" cy="1125000"/>
      </dsp:txXfrm>
    </dsp:sp>
    <dsp:sp modelId="{D4DBC9AE-F0C8-4614-A191-69468070DA99}">
      <dsp:nvSpPr>
        <dsp:cNvPr id="0" name=""/>
        <dsp:cNvSpPr/>
      </dsp:nvSpPr>
      <dsp:spPr>
        <a:xfrm>
          <a:off x="6202248" y="5664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1E7DA-86B2-44C4-9951-10BAA4C9F2E4}">
      <dsp:nvSpPr>
        <dsp:cNvPr id="0" name=""/>
        <dsp:cNvSpPr/>
      </dsp:nvSpPr>
      <dsp:spPr>
        <a:xfrm>
          <a:off x="6516685" y="8808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F1873-3D8B-4593-BAFB-44396C0A8328}">
      <dsp:nvSpPr>
        <dsp:cNvPr id="0" name=""/>
        <dsp:cNvSpPr/>
      </dsp:nvSpPr>
      <dsp:spPr>
        <a:xfrm>
          <a:off x="5730591" y="2501402"/>
          <a:ext cx="2418750" cy="112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cap="none" dirty="0"/>
            <a:t>Cannot Resume Without IRB (And Possibly FDA) Approval.</a:t>
          </a:r>
        </a:p>
      </dsp:txBody>
      <dsp:txXfrm>
        <a:off x="5730591" y="2501402"/>
        <a:ext cx="2418750" cy="1125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DA839-5995-49DD-A81E-5F4401808496}">
      <dsp:nvSpPr>
        <dsp:cNvPr id="0" name=""/>
        <dsp:cNvSpPr/>
      </dsp:nvSpPr>
      <dsp:spPr>
        <a:xfrm>
          <a:off x="-35541" y="0"/>
          <a:ext cx="4683949" cy="159189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E310D7-0CFC-49F5-8160-9FB6272203D8}">
      <dsp:nvSpPr>
        <dsp:cNvPr id="0" name=""/>
        <dsp:cNvSpPr/>
      </dsp:nvSpPr>
      <dsp:spPr>
        <a:xfrm>
          <a:off x="446005" y="367035"/>
          <a:ext cx="875541" cy="8755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CD40B-3CB2-4F5F-A70E-292E3D4CE4E8}">
      <dsp:nvSpPr>
        <dsp:cNvPr id="0" name=""/>
        <dsp:cNvSpPr/>
      </dsp:nvSpPr>
      <dsp:spPr>
        <a:xfrm>
          <a:off x="1803095" y="8859"/>
          <a:ext cx="2841715" cy="1591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75" tIns="168475" rIns="168475" bIns="1684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No promotion or commercialization.</a:t>
          </a:r>
        </a:p>
      </dsp:txBody>
      <dsp:txXfrm>
        <a:off x="1803095" y="8859"/>
        <a:ext cx="2841715" cy="1591893"/>
      </dsp:txXfrm>
    </dsp:sp>
    <dsp:sp modelId="{EC2F6935-DCB2-46F7-A4D6-A479FB523572}">
      <dsp:nvSpPr>
        <dsp:cNvPr id="0" name=""/>
        <dsp:cNvSpPr/>
      </dsp:nvSpPr>
      <dsp:spPr>
        <a:xfrm>
          <a:off x="-35541" y="1998726"/>
          <a:ext cx="4683949" cy="159189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BC444-A9B4-4990-A670-B9E4E81C3173}">
      <dsp:nvSpPr>
        <dsp:cNvPr id="0" name=""/>
        <dsp:cNvSpPr/>
      </dsp:nvSpPr>
      <dsp:spPr>
        <a:xfrm>
          <a:off x="446005" y="2356902"/>
          <a:ext cx="875541" cy="8755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00B1-0D8B-4B13-B3D1-202980313F7C}">
      <dsp:nvSpPr>
        <dsp:cNvPr id="0" name=""/>
        <dsp:cNvSpPr/>
      </dsp:nvSpPr>
      <dsp:spPr>
        <a:xfrm>
          <a:off x="1728414" y="1998726"/>
          <a:ext cx="2991076" cy="1591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75" tIns="168475" rIns="168475" bIns="1684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No misrepresentation of safety or effectiveness.</a:t>
          </a:r>
        </a:p>
      </dsp:txBody>
      <dsp:txXfrm>
        <a:off x="1728414" y="1998726"/>
        <a:ext cx="2991076" cy="1591893"/>
      </dsp:txXfrm>
    </dsp:sp>
    <dsp:sp modelId="{0FEC506D-CD0A-4B0B-B3DA-403712CD6972}">
      <dsp:nvSpPr>
        <dsp:cNvPr id="0" name=""/>
        <dsp:cNvSpPr/>
      </dsp:nvSpPr>
      <dsp:spPr>
        <a:xfrm>
          <a:off x="-35541" y="3988593"/>
          <a:ext cx="4683949" cy="159189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64560-34B8-46BE-AD25-9A4550094F06}">
      <dsp:nvSpPr>
        <dsp:cNvPr id="0" name=""/>
        <dsp:cNvSpPr/>
      </dsp:nvSpPr>
      <dsp:spPr>
        <a:xfrm>
          <a:off x="446005" y="4346769"/>
          <a:ext cx="875541" cy="87554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D7E34-6358-4DFC-9639-AC5DC8CB1C05}">
      <dsp:nvSpPr>
        <dsp:cNvPr id="0" name=""/>
        <dsp:cNvSpPr/>
      </dsp:nvSpPr>
      <dsp:spPr>
        <a:xfrm>
          <a:off x="1803095" y="3988593"/>
          <a:ext cx="2841715" cy="1591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75" tIns="168475" rIns="168475" bIns="1684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Avoid unduly prolonging investigation.</a:t>
          </a:r>
        </a:p>
      </dsp:txBody>
      <dsp:txXfrm>
        <a:off x="1803095" y="3988593"/>
        <a:ext cx="2841715" cy="15918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2057C-A007-4253-A144-22D9C2016E73}">
      <dsp:nvSpPr>
        <dsp:cNvPr id="0" name=""/>
        <dsp:cNvSpPr/>
      </dsp:nvSpPr>
      <dsp:spPr>
        <a:xfrm>
          <a:off x="145153" y="800136"/>
          <a:ext cx="1005669" cy="10056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A4B137-AE2F-4E6B-95E2-ADA9006F685A}">
      <dsp:nvSpPr>
        <dsp:cNvPr id="0" name=""/>
        <dsp:cNvSpPr/>
      </dsp:nvSpPr>
      <dsp:spPr>
        <a:xfrm>
          <a:off x="356344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B9D8FC-78FF-4564-9289-47E04CE90B19}">
      <dsp:nvSpPr>
        <dsp:cNvPr id="0" name=""/>
        <dsp:cNvSpPr/>
      </dsp:nvSpPr>
      <dsp:spPr>
        <a:xfrm>
          <a:off x="1366323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Confirm sponsor and investigator responsibilities.</a:t>
          </a:r>
        </a:p>
      </dsp:txBody>
      <dsp:txXfrm>
        <a:off x="1366323" y="800136"/>
        <a:ext cx="2370505" cy="1005669"/>
      </dsp:txXfrm>
    </dsp:sp>
    <dsp:sp modelId="{CE6A48D9-92EB-4E10-833A-A1A50FC60693}">
      <dsp:nvSpPr>
        <dsp:cNvPr id="0" name=""/>
        <dsp:cNvSpPr/>
      </dsp:nvSpPr>
      <dsp:spPr>
        <a:xfrm>
          <a:off x="4149871" y="800136"/>
          <a:ext cx="1005669" cy="10056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CB40B-E14F-4097-82EA-E05208E5A3B1}">
      <dsp:nvSpPr>
        <dsp:cNvPr id="0" name=""/>
        <dsp:cNvSpPr/>
      </dsp:nvSpPr>
      <dsp:spPr>
        <a:xfrm>
          <a:off x="4361061" y="1011326"/>
          <a:ext cx="583288" cy="5832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053D8-0243-47E0-ADB2-9B90AEB1ECB4}">
      <dsp:nvSpPr>
        <dsp:cNvPr id="0" name=""/>
        <dsp:cNvSpPr/>
      </dsp:nvSpPr>
      <dsp:spPr>
        <a:xfrm>
          <a:off x="5371040" y="8001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Follow labeling and consent procedures.</a:t>
          </a:r>
        </a:p>
      </dsp:txBody>
      <dsp:txXfrm>
        <a:off x="5371040" y="800136"/>
        <a:ext cx="2370505" cy="1005669"/>
      </dsp:txXfrm>
    </dsp:sp>
    <dsp:sp modelId="{3936568C-DCCC-4CE5-B25C-66F8FF5312CA}">
      <dsp:nvSpPr>
        <dsp:cNvPr id="0" name=""/>
        <dsp:cNvSpPr/>
      </dsp:nvSpPr>
      <dsp:spPr>
        <a:xfrm>
          <a:off x="145153" y="2545532"/>
          <a:ext cx="1005669" cy="10056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054AF-D21D-4111-A888-318958927889}">
      <dsp:nvSpPr>
        <dsp:cNvPr id="0" name=""/>
        <dsp:cNvSpPr/>
      </dsp:nvSpPr>
      <dsp:spPr>
        <a:xfrm>
          <a:off x="356344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5E3B7-F4DC-4AAE-A717-79B8FD99A9D1}">
      <dsp:nvSpPr>
        <dsp:cNvPr id="0" name=""/>
        <dsp:cNvSpPr/>
      </dsp:nvSpPr>
      <dsp:spPr>
        <a:xfrm>
          <a:off x="1366323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Keep clear records and monitor investigations.</a:t>
          </a:r>
        </a:p>
      </dsp:txBody>
      <dsp:txXfrm>
        <a:off x="1366323" y="2545532"/>
        <a:ext cx="2370505" cy="1005669"/>
      </dsp:txXfrm>
    </dsp:sp>
    <dsp:sp modelId="{4B6DF78B-9855-4792-A26F-90629671E45E}">
      <dsp:nvSpPr>
        <dsp:cNvPr id="0" name=""/>
        <dsp:cNvSpPr/>
      </dsp:nvSpPr>
      <dsp:spPr>
        <a:xfrm>
          <a:off x="4149871" y="2545532"/>
          <a:ext cx="1005669" cy="100566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7890B-92B0-49F5-A247-58E5AF6C0D1E}">
      <dsp:nvSpPr>
        <dsp:cNvPr id="0" name=""/>
        <dsp:cNvSpPr/>
      </dsp:nvSpPr>
      <dsp:spPr>
        <a:xfrm>
          <a:off x="4361061" y="2756723"/>
          <a:ext cx="583288" cy="5832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508E8-196E-4B05-98C5-2E3D8F8C5E3F}">
      <dsp:nvSpPr>
        <dsp:cNvPr id="0" name=""/>
        <dsp:cNvSpPr/>
      </dsp:nvSpPr>
      <dsp:spPr>
        <a:xfrm>
          <a:off x="5371040" y="2545532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Ensure NSR justification is sound.</a:t>
          </a:r>
        </a:p>
      </dsp:txBody>
      <dsp:txXfrm>
        <a:off x="5371040" y="2545532"/>
        <a:ext cx="2370505" cy="1005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B580E-F7EF-78D6-EF5F-B51BD1A8E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4A2F4-7FF6-59D9-F515-E848501CF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B764D-7850-F427-9B59-4F6381CCE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F477B-B01D-46CE-D6C1-751C7F9F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0449D-42EC-AB15-A576-3366AFB3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5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249B-7267-ABBD-0EE7-CC398EB09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17F75-9FF1-D7AE-7834-F609FE53C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6CF27-FC32-0644-F257-F9C91CA49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A1C30-DB48-91D6-742E-00D68964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C32F5-4DBF-9526-46FD-378CF8B5B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9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C0C3-D39B-6BE8-28AB-2FA029BC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0D86B-075B-43F5-1696-3AFC404BD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39B8D-F491-73E9-028D-808913AA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BD0FD-C6A2-3B18-F3F3-20270EC20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A3EFE-8F38-86DB-FD69-79BA6672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4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4790-5088-28FF-B300-129D1C6D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329D4-2BED-07D5-FC8E-5AFA30A68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19D68-947A-BAE7-AAA6-8B7E6A3F7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49BF4-71A6-CB25-3A9B-90C68EDC7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77A52-54A2-154B-7AE8-FDDB92AA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96A68-D0E2-BDEB-0C1A-A400D9731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6EFB-D0C7-470E-61BD-EE7E740D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05B62-2908-507D-10B4-B8987620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F0EDA-3A2A-2444-8366-1E15890C5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B9E44A-65F0-66B1-D6E8-E50A2096E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FC5C9-7A11-FA34-589B-701F974720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AA36C-EACA-9DD2-77C9-44B59218E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350E88-05D0-7F69-6551-371476590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0E736-5FB1-259C-F558-5496D261A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03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03235-9369-ADEC-2366-EC04586C1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B8BBE5-3F8F-9DA5-0B19-4DFB2847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60CE7-B0F9-51A1-E42D-3DC7D2A8A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AE755-B9BA-714E-E97D-4213D364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1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41F8EB-4B9F-60D2-77C2-109C5F60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8F34BC-9B3D-0469-C4FE-65345E55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80221-EFE3-8B02-EAAA-18615D64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4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9B27D-540C-BDE9-9E03-51B42FC7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478A3-7D8E-17CE-4621-41B6C2F93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A68B6-2ADC-686D-F24C-C9BECFC91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36A28-01C7-92BF-ABCC-C40E7741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2469A-2E80-6570-F919-D1DB83E1F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AA046-4CF5-B8B3-89B9-DE358F5A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33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935C-4ADE-C1FA-71CF-C3CD95D5B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AF00C-0472-B7A2-4424-97782E07A7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FF3FD-7E12-184E-7340-98DBD1F20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C2723-C06D-B163-E4AE-E04B24E5D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218642-39B3-CA52-DB5D-5CE0F9FC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4D1FA-0E75-C94F-75D9-B0658ABD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5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EA30F-50E5-D496-AA5A-AB552D1E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569CD-FFCE-9602-4AC0-789B7DEEF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EE301-3D8F-89A8-1593-2719E70C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72F3A-EAE9-63CA-F455-49B66A5FC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C4F0E-DC37-6430-9C54-572428BA1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1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6C3701-C7A0-F6BE-4331-9517AE057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A106F-8FD6-1754-AA9C-62EDD20A5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F6E25-28EB-4593-30A4-62C8CF918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3B164-9730-6BE9-BE66-781A3C68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C30A1-809A-3670-536A-015B479F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0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B71A14-6E91-8481-01A5-38D4F0B8A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987AB-0A9B-938D-414F-5E533A8BF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028D4-08EB-46ED-93A2-3EA82E932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0AA3F-8CE2-FD31-CAD2-753A7255E4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39201-771A-A896-B585-C52B7E343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0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tgov@pitt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cshsr.pitt.edu/c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16762/download" TargetMode="External"/><Relationship Id="rId2" Type="http://schemas.openxmlformats.org/officeDocument/2006/relationships/hyperlink" Target="https://www.ecshsr.pitt.edu/ind-ide-support/abbreviated-id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da.gov/media/75459/download" TargetMode="External"/><Relationship Id="rId4" Type="http://schemas.openxmlformats.org/officeDocument/2006/relationships/hyperlink" Target="https://www.ecfr.gov/current/title-21/chapter-I/subchapter-H/part-820/subpart-C/section-820.3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096" y="735106"/>
            <a:ext cx="7758344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Complying with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FDA-Requirements</a:t>
            </a:r>
            <a:br>
              <a:rPr lang="en-US" sz="4000"/>
            </a:br>
            <a:r>
              <a:rPr lang="en-US" sz="4000" b="1">
                <a:solidFill>
                  <a:schemeClr val="bg1"/>
                </a:solidFill>
              </a:rPr>
              <a:t>Abbreviated </a:t>
            </a:r>
            <a:r>
              <a:rPr lang="en-US" sz="4000" b="1" dirty="0">
                <a:solidFill>
                  <a:schemeClr val="bg1"/>
                </a:solidFill>
              </a:rPr>
              <a:t>Investigational Device Exemptions (IDE)</a:t>
            </a:r>
            <a:endParaRPr lang="en-US" sz="4200" b="1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011" y="4844826"/>
            <a:ext cx="7504463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b="1" dirty="0"/>
              <a:t>Abbreviated IDE Checklist Overview </a:t>
            </a:r>
          </a:p>
          <a:p>
            <a:pPr algn="l"/>
            <a:r>
              <a:rPr lang="en-US" dirty="0"/>
              <a:t>ECS-HSR Version Date: July 20, 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57" y="643467"/>
            <a:ext cx="2360875" cy="5571066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3100" b="1" dirty="0">
                <a:solidFill>
                  <a:srgbClr val="FFFFFF"/>
                </a:solidFill>
              </a:rPr>
              <a:t>Introduction</a:t>
            </a:r>
            <a:br>
              <a:rPr lang="en-US" sz="3100" dirty="0">
                <a:solidFill>
                  <a:srgbClr val="FFFFFF"/>
                </a:solidFill>
              </a:rPr>
            </a:br>
            <a:b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All clinical evaluations of investigational devices, unless exempt, must have an FDA approved Investigational Device Exemption (IDE) and IRB-approved </a:t>
            </a:r>
            <a:r>
              <a:rPr lang="en-US" sz="1800" b="1" i="0" u="sng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before</a:t>
            </a:r>
            <a:r>
              <a:rPr lang="en-US" sz="18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the study is initiated. </a:t>
            </a:r>
            <a:endParaRPr lang="en-US" sz="3100" dirty="0">
              <a:solidFill>
                <a:schemeClr val="bg1"/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E42D9A9-71FC-C315-98F4-6818F9A23A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533090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6E13CF-97F6-9A7E-5411-D30622F7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IDE Overview &amp; Abbreviated IDE Context</a:t>
            </a:r>
          </a:p>
        </p:txBody>
      </p:sp>
      <p:sp>
        <p:nvSpPr>
          <p:cNvPr id="75" name="Rectangle 1">
            <a:extLst>
              <a:ext uri="{FF2B5EF4-FFF2-40B4-BE49-F238E27FC236}">
                <a16:creationId xmlns:a16="http://schemas.microsoft.com/office/drawing/2014/main" id="{2ED70A5A-BFB7-C055-827D-3DB3CD51DA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8699" y="2318197"/>
            <a:ext cx="7293023" cy="36833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IDE Requirement: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All investigational device studies (unless exempt) require FDA-approved and IRB-approved IDE 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before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starting.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Purpose of IDE: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Allows lawful shipment of a device for investigation without full commercial distribution compliance.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Abbreviated IDE: 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Applies to </a:t>
            </a:r>
            <a:r>
              <a:rPr kumimoji="0" lang="en-US" altLang="en-US" sz="1700" b="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Nonsignificant Risk (NSR)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devices.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No FDA submission required, but partial IDE compliance is mandatory.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Sponsor Role: 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Defined under 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21 CFR 812 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as the individual/entity initiating the study. Must be clearly identified in writing before the study begins to ensure compliance with responsibilities are understood.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37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IRB Approval &amp; Informed Consent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106C9EF-4D08-C584-46C1-4EBDB0E64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295824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281C6-54FB-A9F7-E999-385923525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A27A6E20-C558-5707-DE1B-A196765E6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E3AEAEE-23AE-0FC1-20A7-105853977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0E60D43-9869-2CA6-C8EF-0AB3013CD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8A62B64-2710-15F7-D122-9CD41CDB7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AF0C2E8-A31E-CA0C-D4F1-5D0560756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DAC8F-BECB-4824-E64D-A48CCB2D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" y="2720181"/>
            <a:ext cx="2606040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800" b="1">
                <a:solidFill>
                  <a:schemeClr val="bg1"/>
                </a:solidFill>
              </a:rPr>
              <a:t>Sponsor Responsibilities Overview</a:t>
            </a:r>
            <a:endParaRPr lang="en-US" sz="25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785373-AB25-6CD4-05AF-6973359032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770065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8810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E6246-CB7E-CF23-C319-AE8431E63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772C21-4992-993E-E7B5-268998729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956" y="4245191"/>
            <a:ext cx="3514393" cy="1804735"/>
          </a:xfrm>
        </p:spPr>
        <p:txBody>
          <a:bodyPr anchor="t">
            <a:normAutofit/>
          </a:bodyPr>
          <a:lstStyle/>
          <a:p>
            <a:br>
              <a:rPr lang="en-US" sz="2500" b="1"/>
            </a:br>
            <a:r>
              <a:rPr lang="en-US" sz="2500" b="1"/>
              <a:t>ClinicalTrials.gov Registration</a:t>
            </a:r>
            <a:endParaRPr lang="en-US" sz="25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0C6157-4B4B-FDE8-2787-87EE5F552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4" r="3226" b="1"/>
          <a:stretch/>
        </p:blipFill>
        <p:spPr bwMode="auto">
          <a:xfrm>
            <a:off x="20" y="432"/>
            <a:ext cx="9143980" cy="42447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Content Placeholder 77">
            <a:extLst>
              <a:ext uri="{FF2B5EF4-FFF2-40B4-BE49-F238E27FC236}">
                <a16:creationId xmlns:a16="http://schemas.microsoft.com/office/drawing/2014/main" id="{B4FF7F4D-200E-0A63-C744-6EF386B5D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245191"/>
            <a:ext cx="4229100" cy="1804735"/>
          </a:xfrm>
        </p:spPr>
        <p:txBody>
          <a:bodyPr>
            <a:normAutofit fontScale="92500"/>
          </a:bodyPr>
          <a:lstStyle/>
          <a:p>
            <a:r>
              <a:rPr lang="en-US" sz="1600"/>
              <a:t>Registration on ClinicalTrials.gov, if applicable. </a:t>
            </a:r>
          </a:p>
          <a:p>
            <a:endParaRPr lang="en-US" sz="1600"/>
          </a:p>
          <a:p>
            <a:r>
              <a:rPr lang="en-US" sz="16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Direct questions to P</a:t>
            </a:r>
            <a:r>
              <a:rPr lang="en-US" sz="1600">
                <a:effectLst/>
                <a:ea typeface="Times New Roman" panose="02020603050405020304" pitchFamily="18" charset="0"/>
                <a:cs typeface="Arial Narrow" panose="020B0606020202030204" pitchFamily="34" charset="0"/>
              </a:rPr>
              <a:t>atrick Fawcett, Information Disclosure Administrator (</a:t>
            </a:r>
            <a:r>
              <a:rPr lang="en-US" sz="1600" u="sng">
                <a:effectLst/>
                <a:ea typeface="Times New Roman" panose="02020603050405020304" pitchFamily="18" charset="0"/>
                <a:cs typeface="Arial Narrow" panose="020B0606020202030204" pitchFamily="34" charset="0"/>
                <a:hlinkClick r:id="rId3"/>
              </a:rPr>
              <a:t>ctgov@pitt.edu</a:t>
            </a:r>
            <a:r>
              <a:rPr lang="en-US" sz="1600" u="sng">
                <a:effectLst/>
                <a:ea typeface="Times New Roman" panose="02020603050405020304" pitchFamily="18" charset="0"/>
                <a:cs typeface="Arial Narrow" panose="020B0606020202030204" pitchFamily="34" charset="0"/>
              </a:rPr>
              <a:t>), or access additional resources at</a:t>
            </a:r>
            <a:r>
              <a:rPr lang="en-US" sz="1600">
                <a:effectLst/>
                <a:ea typeface="Times New Roman" panose="02020603050405020304" pitchFamily="18" charset="0"/>
                <a:cs typeface="Arial Narrow" panose="020B0606020202030204" pitchFamily="34" charset="0"/>
              </a:rPr>
              <a:t> </a:t>
            </a:r>
            <a:r>
              <a:rPr lang="en-US" sz="1600" u="sng">
                <a:effectLst/>
                <a:ea typeface="Times New Roman" panose="02020603050405020304" pitchFamily="18" charset="0"/>
                <a:cs typeface="Arial Narrow" panose="020B0606020202030204" pitchFamily="34" charset="0"/>
                <a:hlinkClick r:id="rId4"/>
              </a:rPr>
              <a:t>Clinical Trial Registration and Transparency Support</a:t>
            </a:r>
            <a:r>
              <a:rPr lang="en-US" sz="16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/>
          </a:p>
          <a:p>
            <a:endParaRPr lang="en-US" sz="14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9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Investigator Responsibilities</a:t>
            </a:r>
            <a:endParaRPr lang="en-US" sz="3500" b="1" dirty="0">
              <a:solidFill>
                <a:schemeClr val="bg1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CFA6E3B-33D8-EED0-DF52-2A288D899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180" y="1825625"/>
            <a:ext cx="7059639" cy="43513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Device Labeling (§812.5)</a:t>
            </a:r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A1A23398-ACE7-BFAB-A2D8-41DF21A4D9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23743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Monitoring Investigations (§812.46)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E94269F1-2F84-96CA-FCE2-612711C50E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688753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2" y="2767106"/>
            <a:ext cx="2511245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Sponsor Recordkeeping &amp; Reporting</a:t>
            </a:r>
          </a:p>
        </p:txBody>
      </p:sp>
      <p:graphicFrame>
        <p:nvGraphicFramePr>
          <p:cNvPr id="56" name="Content Placeholder 2">
            <a:extLst>
              <a:ext uri="{FF2B5EF4-FFF2-40B4-BE49-F238E27FC236}">
                <a16:creationId xmlns:a16="http://schemas.microsoft.com/office/drawing/2014/main" id="{53154906-EB5F-E5B6-7854-ACD1B4C7AB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865251"/>
              </p:ext>
            </p:extLst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Investigator Records &amp; Reports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DD67D08E-67FD-568C-8373-91EA4C7FD8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391049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D9930-4A49-72D7-01F6-DF4372214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2A2B3E-726E-0FAB-23F8-15FD2530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Adverse Device Effects</a:t>
            </a:r>
          </a:p>
        </p:txBody>
      </p:sp>
      <p:graphicFrame>
        <p:nvGraphicFramePr>
          <p:cNvPr id="75" name="Content Placeholder 2">
            <a:extLst>
              <a:ext uri="{FF2B5EF4-FFF2-40B4-BE49-F238E27FC236}">
                <a16:creationId xmlns:a16="http://schemas.microsoft.com/office/drawing/2014/main" id="{EA7B869C-BD16-E140-87C7-F420891B06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41607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8264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923240-7A6A-E06F-70FB-4507B30BB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8DB224B3-35EC-EF0F-2133-40ABA5821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3A2F5A7-C982-2BD7-4CE4-D65F015EE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16B9CBE-823B-30F6-C5EF-37FF54108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A13D7D5-0AE9-3734-8DC6-45FC3E04A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45D3F8A6-5F69-C054-A92B-8E58226C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1746A8-5DA5-DB22-802B-115B4374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00" y="3041426"/>
            <a:ext cx="2511245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800" b="1" dirty="0">
                <a:solidFill>
                  <a:schemeClr val="bg1"/>
                </a:solidFill>
              </a:rPr>
              <a:t>Prohibitions (§812.7)</a:t>
            </a:r>
            <a:endParaRPr lang="en-US" sz="28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7267B4-8DC9-9A80-87A1-76F82A4B56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705813"/>
              </p:ext>
            </p:extLst>
          </p:nvPr>
        </p:nvGraphicFramePr>
        <p:xfrm>
          <a:off x="3831401" y="642639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5927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30A58-5238-FCF2-9DA4-0F6BD69F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95B56F5-9854-47C5-49A6-17CE6DEA5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F53FDF8-9ECF-B3CB-1A0F-8BF06A042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055AC90-4B7A-F8B2-71E9-C2F59B17F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3802C9E-4D48-E840-9F87-7193F706F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FCF37-83CF-8372-5314-B76FBB6B4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Summary &amp; Best Practices</a:t>
            </a:r>
            <a:endParaRPr lang="en-US" sz="35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613070-6D7A-E503-941F-75A1BBA216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213718"/>
              </p:ext>
            </p:extLst>
          </p:nvPr>
        </p:nvGraphicFramePr>
        <p:xfrm>
          <a:off x="781050" y="19780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68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8AECA-ECE0-FF19-1D22-ED1B7693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3C89E317-E5F5-C2B8-2C91-4402F0480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9DB5E4E-9D1B-1D93-56C3-C670950BC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A941B38-EB67-BB4C-09A8-A8DF0BAA2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744F6F-6D3D-CC4F-E2EB-0C5CAE6CE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FD04071-EB7F-9952-2076-F809AB991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32871-5A3A-100C-4CB7-CA3AF366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srgbClr val="FFFFFF"/>
                </a:solidFill>
              </a:rPr>
              <a:t>Additional Resources &amp; Citations</a:t>
            </a:r>
          </a:p>
        </p:txBody>
      </p:sp>
      <p:sp>
        <p:nvSpPr>
          <p:cNvPr id="75" name="Rectangle 1">
            <a:extLst>
              <a:ext uri="{FF2B5EF4-FFF2-40B4-BE49-F238E27FC236}">
                <a16:creationId xmlns:a16="http://schemas.microsoft.com/office/drawing/2014/main" id="{9842B593-244F-475E-F012-46AC5757E7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8699" y="2318197"/>
            <a:ext cx="7293023" cy="36833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lang="en-US" altLang="en-US" sz="1700" dirty="0"/>
              <a:t>IND &amp; IDE Support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</a:rPr>
              <a:t>. (2022, July 20). Abbreviated IDE Checklist. 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hlinkClick r:id="rId2"/>
              </a:rPr>
              <a:t>https://www.ecshsr.pitt.edu/ind-ide-support/abbreviated-ide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lang="en-US" altLang="en-US" sz="1700" dirty="0"/>
              <a:t>FDA PowerPoint on Design Controls. </a:t>
            </a:r>
            <a:r>
              <a:rPr lang="en-US" altLang="en-US" sz="1700" dirty="0">
                <a:hlinkClick r:id="rId3"/>
              </a:rPr>
              <a:t>https://www.fda.gov/media/116762/download</a:t>
            </a:r>
            <a:endParaRPr lang="en-US" altLang="en-US" sz="1700" dirty="0"/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lang="en-US" altLang="en-US" sz="1700" dirty="0"/>
              <a:t>FDA 21 CFR 820.30 Designed Controls.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hlinkClick r:id="rId4"/>
              </a:rPr>
              <a:t>https://www.ecfr.gov/current/title-21/chapter-I/subchapter-H/part-820/subpart-C/section-820.30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indent="0" defTabSz="91440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lang="en-US" sz="1400" b="0" i="0" u="sng" strike="noStrike" dirty="0">
              <a:solidFill>
                <a:srgbClr val="3366FF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lang="en-US" sz="1700" b="0" i="0" strike="noStrike" dirty="0">
                <a:effectLst/>
              </a:rPr>
              <a:t>FDA Guidance Document Information Sheet Guidance for IRBs, Clinical Investigators, and Sponsors Significant Risk and Nonsignificant Risk Medical Device Studies (2006, January). </a:t>
            </a:r>
            <a:r>
              <a:rPr lang="en-US" sz="1700" b="0" i="0" strike="noStrike" dirty="0">
                <a:effectLst/>
                <a:hlinkClick r:id="rId5"/>
              </a:rPr>
              <a:t>https://www.fda.gov/media/75459/download </a:t>
            </a:r>
            <a:endParaRPr kumimoji="0" lang="en-US" altLang="en-US" sz="1700" cap="none" normalizeH="0" baseline="0" dirty="0">
              <a:ln>
                <a:noFill/>
              </a:ln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44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21234D89F00D46AEF34B8B13B31B52" ma:contentTypeVersion="15" ma:contentTypeDescription="Create a new document." ma:contentTypeScope="" ma:versionID="564bbaa29c5d328caee4d5147952a36c">
  <xsd:schema xmlns:xsd="http://www.w3.org/2001/XMLSchema" xmlns:xs="http://www.w3.org/2001/XMLSchema" xmlns:p="http://schemas.microsoft.com/office/2006/metadata/properties" xmlns:ns2="02405f25-750d-4c12-8099-a79e22e48506" xmlns:ns3="d0e7a3b4-4437-422e-bd66-fe7fb8e9e475" targetNamespace="http://schemas.microsoft.com/office/2006/metadata/properties" ma:root="true" ma:fieldsID="862d94e2ce70753a6293a0601fe0f72f" ns2:_="" ns3:_="">
    <xsd:import namespace="02405f25-750d-4c12-8099-a79e22e48506"/>
    <xsd:import namespace="d0e7a3b4-4437-422e-bd66-fe7fb8e9e4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05f25-750d-4c12-8099-a79e22e485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b90debd-ee09-4e04-a4c4-812a7ed26d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e7a3b4-4437-422e-bd66-fe7fb8e9e47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a12d49-803e-428f-b3ed-0b13cb690d15}" ma:internalName="TaxCatchAll" ma:showField="CatchAllData" ma:web="d0e7a3b4-4437-422e-bd66-fe7fb8e9e4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405f25-750d-4c12-8099-a79e22e48506">
      <Terms xmlns="http://schemas.microsoft.com/office/infopath/2007/PartnerControls"/>
    </lcf76f155ced4ddcb4097134ff3c332f>
    <TaxCatchAll xmlns="d0e7a3b4-4437-422e-bd66-fe7fb8e9e475" xsi:nil="true"/>
  </documentManagement>
</p:properties>
</file>

<file path=customXml/itemProps1.xml><?xml version="1.0" encoding="utf-8"?>
<ds:datastoreItem xmlns:ds="http://schemas.openxmlformats.org/officeDocument/2006/customXml" ds:itemID="{70888AF1-62F4-4CA8-948E-567F14A5B5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B57CB9-B84D-4EBA-8F2C-76C4886603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405f25-750d-4c12-8099-a79e22e48506"/>
    <ds:schemaRef ds:uri="d0e7a3b4-4437-422e-bd66-fe7fb8e9e4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38CEBB-3D3A-4B9A-BB14-199000E11E85}">
  <ds:schemaRefs>
    <ds:schemaRef ds:uri="http://schemas.microsoft.com/office/2006/metadata/properties"/>
    <ds:schemaRef ds:uri="http://schemas.microsoft.com/office/infopath/2007/PartnerControls"/>
    <ds:schemaRef ds:uri="02405f25-750d-4c12-8099-a79e22e48506"/>
    <ds:schemaRef ds:uri="d0e7a3b4-4437-422e-bd66-fe7fb8e9e47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649</Words>
  <Application>Microsoft Office PowerPoint</Application>
  <PresentationFormat>On-screen Show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Open Sans</vt:lpstr>
      <vt:lpstr>Times New Roman</vt:lpstr>
      <vt:lpstr>Office Theme</vt:lpstr>
      <vt:lpstr>Complying with FDA-Requirements Abbreviated Investigational Device Exemptions (IDE)</vt:lpstr>
      <vt:lpstr>Introduction   All clinical evaluations of investigational devices, unless exempt, must have an FDA approved Investigational Device Exemption (IDE) and IRB-approved before the study is initiated. </vt:lpstr>
      <vt:lpstr>IDE Overview &amp; Abbreviated IDE Context</vt:lpstr>
      <vt:lpstr>IRB Approval &amp; Informed Consent</vt:lpstr>
      <vt:lpstr>Sponsor Responsibilities Overview</vt:lpstr>
      <vt:lpstr> ClinicalTrials.gov Registration</vt:lpstr>
      <vt:lpstr>Investigator Responsibilities</vt:lpstr>
      <vt:lpstr>Device Labeling (§812.5)</vt:lpstr>
      <vt:lpstr>Monitoring Investigations (§812.46)</vt:lpstr>
      <vt:lpstr>Sponsor Recordkeeping &amp; Reporting</vt:lpstr>
      <vt:lpstr>Investigator Records &amp; Reports</vt:lpstr>
      <vt:lpstr>Adverse Device Effects</vt:lpstr>
      <vt:lpstr>Prohibitions (§812.7)</vt:lpstr>
      <vt:lpstr>Summary &amp; Best Practices</vt:lpstr>
      <vt:lpstr>Additional Resources &amp; Citations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ECOHSR ECOHSR</cp:lastModifiedBy>
  <cp:revision>1</cp:revision>
  <dcterms:created xsi:type="dcterms:W3CDTF">2013-01-27T09:14:16Z</dcterms:created>
  <dcterms:modified xsi:type="dcterms:W3CDTF">2025-04-18T17:00:37Z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0x010100CB21234D89F00D46AEF34B8B13B31B52</vt:lpwstr>
  </property>
  <property fmtid="{D5CDD505-2E9C-101B-9397-08002B2CF9AE}" pid="3" name="MediaServiceImageTags">
    <vt:lpwstr/>
  </property>
</Properties>
</file>